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1" r:id="rId4"/>
    <p:sldMasterId id="2147484063" r:id="rId5"/>
  </p:sldMasterIdLst>
  <p:notesMasterIdLst>
    <p:notesMasterId r:id="rId37"/>
  </p:notesMasterIdLst>
  <p:sldIdLst>
    <p:sldId id="546" r:id="rId6"/>
    <p:sldId id="648" r:id="rId7"/>
    <p:sldId id="656" r:id="rId8"/>
    <p:sldId id="647" r:id="rId9"/>
    <p:sldId id="628" r:id="rId10"/>
    <p:sldId id="636" r:id="rId11"/>
    <p:sldId id="642" r:id="rId12"/>
    <p:sldId id="664" r:id="rId13"/>
    <p:sldId id="650" r:id="rId14"/>
    <p:sldId id="633" r:id="rId15"/>
    <p:sldId id="632" r:id="rId16"/>
    <p:sldId id="635" r:id="rId17"/>
    <p:sldId id="651" r:id="rId18"/>
    <p:sldId id="657" r:id="rId19"/>
    <p:sldId id="631" r:id="rId20"/>
    <p:sldId id="639" r:id="rId21"/>
    <p:sldId id="653" r:id="rId22"/>
    <p:sldId id="660" r:id="rId23"/>
    <p:sldId id="659" r:id="rId24"/>
    <p:sldId id="658" r:id="rId25"/>
    <p:sldId id="261" r:id="rId26"/>
    <p:sldId id="661" r:id="rId27"/>
    <p:sldId id="322" r:id="rId28"/>
    <p:sldId id="662" r:id="rId29"/>
    <p:sldId id="644" r:id="rId30"/>
    <p:sldId id="275" r:id="rId31"/>
    <p:sldId id="587" r:id="rId32"/>
    <p:sldId id="590" r:id="rId33"/>
    <p:sldId id="663" r:id="rId34"/>
    <p:sldId id="622" r:id="rId35"/>
    <p:sldId id="548" r:id="rId36"/>
  </p:sldIdLst>
  <p:sldSz cx="12192000" cy="6858000"/>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7A2323"/>
    <a:srgbClr val="003741"/>
    <a:srgbClr val="BCC8CD"/>
    <a:srgbClr val="90A4AB"/>
    <a:srgbClr val="90A45B"/>
    <a:srgbClr val="003742"/>
    <a:srgbClr val="335B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F3F5F5-36DA-4487-A795-FD97063EDFAA}" v="1268" dt="2025-11-10T13:47:56.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734" autoAdjust="0"/>
  </p:normalViewPr>
  <p:slideViewPr>
    <p:cSldViewPr snapToGrid="0">
      <p:cViewPr varScale="1">
        <p:scale>
          <a:sx n="73" d="100"/>
          <a:sy n="73" d="100"/>
        </p:scale>
        <p:origin x="1914" y="72"/>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ussoren, M. (Marjolijn)" userId="75023410-ccb7-4b1d-b22c-69718a174c1f" providerId="ADAL" clId="{62F3F5F5-36DA-4487-A795-FD97063EDFAA}"/>
    <pc:docChg chg="custSel modSld">
      <pc:chgData name="Oussoren, M. (Marjolijn)" userId="75023410-ccb7-4b1d-b22c-69718a174c1f" providerId="ADAL" clId="{62F3F5F5-36DA-4487-A795-FD97063EDFAA}" dt="2025-11-10T13:47:56.166" v="2193"/>
      <pc:docMkLst>
        <pc:docMk/>
      </pc:docMkLst>
      <pc:sldChg chg="addSp modSp modTransition modNotesTx">
        <pc:chgData name="Oussoren, M. (Marjolijn)" userId="75023410-ccb7-4b1d-b22c-69718a174c1f" providerId="ADAL" clId="{62F3F5F5-36DA-4487-A795-FD97063EDFAA}" dt="2025-11-10T13:07:28.841" v="2069"/>
        <pc:sldMkLst>
          <pc:docMk/>
          <pc:sldMk cId="2613107337" sldId="261"/>
        </pc:sldMkLst>
        <pc:picChg chg="add mod">
          <ac:chgData name="Oussoren, M. (Marjolijn)" userId="75023410-ccb7-4b1d-b22c-69718a174c1f" providerId="ADAL" clId="{62F3F5F5-36DA-4487-A795-FD97063EDFAA}" dt="2025-11-10T13:07:28.841" v="2069"/>
          <ac:picMkLst>
            <pc:docMk/>
            <pc:sldMk cId="2613107337" sldId="261"/>
            <ac:picMk id="17" creationId="{908BA22A-6BE2-BB02-CB22-A11B08F33A14}"/>
          </ac:picMkLst>
        </pc:picChg>
      </pc:sldChg>
      <pc:sldChg chg="addSp modSp modTransition modAnim">
        <pc:chgData name="Oussoren, M. (Marjolijn)" userId="75023410-ccb7-4b1d-b22c-69718a174c1f" providerId="ADAL" clId="{62F3F5F5-36DA-4487-A795-FD97063EDFAA}" dt="2025-11-10T13:09:29.136" v="2074"/>
        <pc:sldMkLst>
          <pc:docMk/>
          <pc:sldMk cId="3953476930" sldId="275"/>
        </pc:sldMkLst>
        <pc:picChg chg="add mod">
          <ac:chgData name="Oussoren, M. (Marjolijn)" userId="75023410-ccb7-4b1d-b22c-69718a174c1f" providerId="ADAL" clId="{62F3F5F5-36DA-4487-A795-FD97063EDFAA}" dt="2025-11-10T13:09:29.136" v="2074"/>
          <ac:picMkLst>
            <pc:docMk/>
            <pc:sldMk cId="3953476930" sldId="275"/>
            <ac:picMk id="5" creationId="{615763F5-15C4-A07C-6CE4-27C81C67AFAF}"/>
          </ac:picMkLst>
        </pc:picChg>
      </pc:sldChg>
      <pc:sldChg chg="addSp modSp modTransition modNotesTx">
        <pc:chgData name="Oussoren, M. (Marjolijn)" userId="75023410-ccb7-4b1d-b22c-69718a174c1f" providerId="ADAL" clId="{62F3F5F5-36DA-4487-A795-FD97063EDFAA}" dt="2025-11-10T13:08:29.305" v="2071"/>
        <pc:sldMkLst>
          <pc:docMk/>
          <pc:sldMk cId="2119309020" sldId="322"/>
        </pc:sldMkLst>
        <pc:picChg chg="add mod">
          <ac:chgData name="Oussoren, M. (Marjolijn)" userId="75023410-ccb7-4b1d-b22c-69718a174c1f" providerId="ADAL" clId="{62F3F5F5-36DA-4487-A795-FD97063EDFAA}" dt="2025-11-10T13:08:29.305" v="2071"/>
          <ac:picMkLst>
            <pc:docMk/>
            <pc:sldMk cId="2119309020" sldId="322"/>
            <ac:picMk id="10" creationId="{E29049F9-2251-4738-9308-D823E95A8CFB}"/>
          </ac:picMkLst>
        </pc:picChg>
      </pc:sldChg>
      <pc:sldChg chg="addSp delSp modSp modTransition modAnim modNotesTx">
        <pc:chgData name="Oussoren, M. (Marjolijn)" userId="75023410-ccb7-4b1d-b22c-69718a174c1f" providerId="ADAL" clId="{62F3F5F5-36DA-4487-A795-FD97063EDFAA}" dt="2025-11-10T13:47:56.166" v="2193"/>
        <pc:sldMkLst>
          <pc:docMk/>
          <pc:sldMk cId="3181008308" sldId="546"/>
        </pc:sldMkLst>
        <pc:picChg chg="add del mod">
          <ac:chgData name="Oussoren, M. (Marjolijn)" userId="75023410-ccb7-4b1d-b22c-69718a174c1f" providerId="ADAL" clId="{62F3F5F5-36DA-4487-A795-FD97063EDFAA}" dt="2025-11-10T12:40:15.996" v="1955"/>
          <ac:picMkLst>
            <pc:docMk/>
            <pc:sldMk cId="3181008308" sldId="546"/>
            <ac:picMk id="5" creationId="{2F849B8D-65A5-277E-029B-814AAC01D2A3}"/>
          </ac:picMkLst>
        </pc:picChg>
        <pc:picChg chg="add del mod">
          <ac:chgData name="Oussoren, M. (Marjolijn)" userId="75023410-ccb7-4b1d-b22c-69718a174c1f" providerId="ADAL" clId="{62F3F5F5-36DA-4487-A795-FD97063EDFAA}" dt="2025-11-10T12:41:33.852" v="1957"/>
          <ac:picMkLst>
            <pc:docMk/>
            <pc:sldMk cId="3181008308" sldId="546"/>
            <ac:picMk id="17" creationId="{705142E6-0148-2E8F-EE73-3FD5E7DA2A64}"/>
          </ac:picMkLst>
        </pc:picChg>
        <pc:picChg chg="add del mod">
          <ac:chgData name="Oussoren, M. (Marjolijn)" userId="75023410-ccb7-4b1d-b22c-69718a174c1f" providerId="ADAL" clId="{62F3F5F5-36DA-4487-A795-FD97063EDFAA}" dt="2025-11-10T13:46:47.866" v="2190"/>
          <ac:picMkLst>
            <pc:docMk/>
            <pc:sldMk cId="3181008308" sldId="546"/>
            <ac:picMk id="25" creationId="{3CDE0806-552D-0A49-B7F6-E3E1CB13F425}"/>
          </ac:picMkLst>
        </pc:picChg>
        <pc:picChg chg="add del mod">
          <ac:chgData name="Oussoren, M. (Marjolijn)" userId="75023410-ccb7-4b1d-b22c-69718a174c1f" providerId="ADAL" clId="{62F3F5F5-36DA-4487-A795-FD97063EDFAA}" dt="2025-11-10T13:47:10.650" v="2192"/>
          <ac:picMkLst>
            <pc:docMk/>
            <pc:sldMk cId="3181008308" sldId="546"/>
            <ac:picMk id="31" creationId="{92EFB7AF-D3C5-FD0B-5247-89FD932B9A29}"/>
          </ac:picMkLst>
        </pc:picChg>
        <pc:picChg chg="add mod">
          <ac:chgData name="Oussoren, M. (Marjolijn)" userId="75023410-ccb7-4b1d-b22c-69718a174c1f" providerId="ADAL" clId="{62F3F5F5-36DA-4487-A795-FD97063EDFAA}" dt="2025-11-10T13:47:56.166" v="2193"/>
          <ac:picMkLst>
            <pc:docMk/>
            <pc:sldMk cId="3181008308" sldId="546"/>
            <ac:picMk id="36" creationId="{97BA9640-7884-AEC2-5A67-AD25844BB5AE}"/>
          </ac:picMkLst>
        </pc:picChg>
      </pc:sldChg>
      <pc:sldChg chg="addSp modSp modTransition modNotesTx">
        <pc:chgData name="Oussoren, M. (Marjolijn)" userId="75023410-ccb7-4b1d-b22c-69718a174c1f" providerId="ADAL" clId="{62F3F5F5-36DA-4487-A795-FD97063EDFAA}" dt="2025-11-10T13:13:35.648" v="2081"/>
        <pc:sldMkLst>
          <pc:docMk/>
          <pc:sldMk cId="2219349471" sldId="548"/>
        </pc:sldMkLst>
        <pc:picChg chg="add mod">
          <ac:chgData name="Oussoren, M. (Marjolijn)" userId="75023410-ccb7-4b1d-b22c-69718a174c1f" providerId="ADAL" clId="{62F3F5F5-36DA-4487-A795-FD97063EDFAA}" dt="2025-11-10T13:13:35.648" v="2081"/>
          <ac:picMkLst>
            <pc:docMk/>
            <pc:sldMk cId="2219349471" sldId="548"/>
            <ac:picMk id="4" creationId="{8BB23D98-2845-34C2-F570-013712BF11E4}"/>
          </ac:picMkLst>
        </pc:picChg>
      </pc:sldChg>
      <pc:sldChg chg="addSp modSp modTransition modAnim modNotesTx">
        <pc:chgData name="Oussoren, M. (Marjolijn)" userId="75023410-ccb7-4b1d-b22c-69718a174c1f" providerId="ADAL" clId="{62F3F5F5-36DA-4487-A795-FD97063EDFAA}" dt="2025-11-10T13:10:09.011" v="2075"/>
        <pc:sldMkLst>
          <pc:docMk/>
          <pc:sldMk cId="3574286481" sldId="587"/>
        </pc:sldMkLst>
        <pc:picChg chg="add mod">
          <ac:chgData name="Oussoren, M. (Marjolijn)" userId="75023410-ccb7-4b1d-b22c-69718a174c1f" providerId="ADAL" clId="{62F3F5F5-36DA-4487-A795-FD97063EDFAA}" dt="2025-11-10T13:10:09.011" v="2075"/>
          <ac:picMkLst>
            <pc:docMk/>
            <pc:sldMk cId="3574286481" sldId="587"/>
            <ac:picMk id="5" creationId="{B35C98BD-FBB5-7639-D32B-175107651DF5}"/>
          </ac:picMkLst>
        </pc:picChg>
      </pc:sldChg>
      <pc:sldChg chg="addSp modSp modTransition modAnim modNotesTx">
        <pc:chgData name="Oussoren, M. (Marjolijn)" userId="75023410-ccb7-4b1d-b22c-69718a174c1f" providerId="ADAL" clId="{62F3F5F5-36DA-4487-A795-FD97063EDFAA}" dt="2025-11-10T13:40:50.509" v="2189" actId="20577"/>
        <pc:sldMkLst>
          <pc:docMk/>
          <pc:sldMk cId="2540259631" sldId="590"/>
        </pc:sldMkLst>
        <pc:spChg chg="mod">
          <ac:chgData name="Oussoren, M. (Marjolijn)" userId="75023410-ccb7-4b1d-b22c-69718a174c1f" providerId="ADAL" clId="{62F3F5F5-36DA-4487-A795-FD97063EDFAA}" dt="2025-11-10T13:40:50.509" v="2189" actId="20577"/>
          <ac:spMkLst>
            <pc:docMk/>
            <pc:sldMk cId="2540259631" sldId="590"/>
            <ac:spMk id="4" creationId="{EF7E35C8-D663-18C0-4012-93A96C892E7C}"/>
          </ac:spMkLst>
        </pc:spChg>
        <pc:picChg chg="add mod">
          <ac:chgData name="Oussoren, M. (Marjolijn)" userId="75023410-ccb7-4b1d-b22c-69718a174c1f" providerId="ADAL" clId="{62F3F5F5-36DA-4487-A795-FD97063EDFAA}" dt="2025-11-10T13:10:41.294" v="2076"/>
          <ac:picMkLst>
            <pc:docMk/>
            <pc:sldMk cId="2540259631" sldId="590"/>
            <ac:picMk id="8" creationId="{C5566574-5823-C3C3-BBDB-DA50030700FA}"/>
          </ac:picMkLst>
        </pc:picChg>
      </pc:sldChg>
      <pc:sldChg chg="addSp delSp modSp modTransition modAnim modNotesTx">
        <pc:chgData name="Oussoren, M. (Marjolijn)" userId="75023410-ccb7-4b1d-b22c-69718a174c1f" providerId="ADAL" clId="{62F3F5F5-36DA-4487-A795-FD97063EDFAA}" dt="2025-11-10T13:12:56.284" v="2080"/>
        <pc:sldMkLst>
          <pc:docMk/>
          <pc:sldMk cId="1043058115" sldId="622"/>
        </pc:sldMkLst>
        <pc:picChg chg="add del mod">
          <ac:chgData name="Oussoren, M. (Marjolijn)" userId="75023410-ccb7-4b1d-b22c-69718a174c1f" providerId="ADAL" clId="{62F3F5F5-36DA-4487-A795-FD97063EDFAA}" dt="2025-11-10T13:11:55.759" v="2079"/>
          <ac:picMkLst>
            <pc:docMk/>
            <pc:sldMk cId="1043058115" sldId="622"/>
            <ac:picMk id="7" creationId="{D4BBB259-5D70-EDDA-3451-A5F77E92307A}"/>
          </ac:picMkLst>
        </pc:picChg>
        <pc:picChg chg="add mod">
          <ac:chgData name="Oussoren, M. (Marjolijn)" userId="75023410-ccb7-4b1d-b22c-69718a174c1f" providerId="ADAL" clId="{62F3F5F5-36DA-4487-A795-FD97063EDFAA}" dt="2025-11-10T13:12:56.284" v="2080"/>
          <ac:picMkLst>
            <pc:docMk/>
            <pc:sldMk cId="1043058115" sldId="622"/>
            <ac:picMk id="12" creationId="{5A41A252-BF9F-7EC5-E923-B2314849CD24}"/>
          </ac:picMkLst>
        </pc:picChg>
      </pc:sldChg>
      <pc:sldChg chg="addSp modSp modTransition modAnim modNotesTx">
        <pc:chgData name="Oussoren, M. (Marjolijn)" userId="75023410-ccb7-4b1d-b22c-69718a174c1f" providerId="ADAL" clId="{62F3F5F5-36DA-4487-A795-FD97063EDFAA}" dt="2025-11-10T13:16:57.217" v="2083"/>
        <pc:sldMkLst>
          <pc:docMk/>
          <pc:sldMk cId="4160907095" sldId="628"/>
        </pc:sldMkLst>
        <pc:spChg chg="mod">
          <ac:chgData name="Oussoren, M. (Marjolijn)" userId="75023410-ccb7-4b1d-b22c-69718a174c1f" providerId="ADAL" clId="{62F3F5F5-36DA-4487-A795-FD97063EDFAA}" dt="2025-11-10T11:47:30.837" v="26" actId="20577"/>
          <ac:spMkLst>
            <pc:docMk/>
            <pc:sldMk cId="4160907095" sldId="628"/>
            <ac:spMk id="6" creationId="{471F8791-F2B1-D69C-DBD6-CD4A0C8A27A0}"/>
          </ac:spMkLst>
        </pc:spChg>
        <pc:picChg chg="add mod">
          <ac:chgData name="Oussoren, M. (Marjolijn)" userId="75023410-ccb7-4b1d-b22c-69718a174c1f" providerId="ADAL" clId="{62F3F5F5-36DA-4487-A795-FD97063EDFAA}" dt="2025-11-10T12:46:21.597" v="1965"/>
          <ac:picMkLst>
            <pc:docMk/>
            <pc:sldMk cId="4160907095" sldId="628"/>
            <ac:picMk id="12" creationId="{88D26810-19DB-B3F6-0835-E2C484E5DB18}"/>
          </ac:picMkLst>
        </pc:picChg>
      </pc:sldChg>
      <pc:sldChg chg="addSp delSp modSp modTransition modAnim modNotesTx">
        <pc:chgData name="Oussoren, M. (Marjolijn)" userId="75023410-ccb7-4b1d-b22c-69718a174c1f" providerId="ADAL" clId="{62F3F5F5-36DA-4487-A795-FD97063EDFAA}" dt="2025-11-10T13:03:42.089" v="2061"/>
        <pc:sldMkLst>
          <pc:docMk/>
          <pc:sldMk cId="847073886" sldId="631"/>
        </pc:sldMkLst>
        <pc:picChg chg="add del mod">
          <ac:chgData name="Oussoren, M. (Marjolijn)" userId="75023410-ccb7-4b1d-b22c-69718a174c1f" providerId="ADAL" clId="{62F3F5F5-36DA-4487-A795-FD97063EDFAA}" dt="2025-11-10T13:02:31.140" v="2058"/>
          <ac:picMkLst>
            <pc:docMk/>
            <pc:sldMk cId="847073886" sldId="631"/>
            <ac:picMk id="5" creationId="{AD0BE887-EF29-3B90-90D2-43C25676F99F}"/>
          </ac:picMkLst>
        </pc:picChg>
        <pc:picChg chg="add del mod">
          <ac:chgData name="Oussoren, M. (Marjolijn)" userId="75023410-ccb7-4b1d-b22c-69718a174c1f" providerId="ADAL" clId="{62F3F5F5-36DA-4487-A795-FD97063EDFAA}" dt="2025-11-10T13:02:54.785" v="2060"/>
          <ac:picMkLst>
            <pc:docMk/>
            <pc:sldMk cId="847073886" sldId="631"/>
            <ac:picMk id="11" creationId="{F8634820-68FE-D563-2C9F-152297DCB415}"/>
          </ac:picMkLst>
        </pc:picChg>
        <pc:picChg chg="add mod">
          <ac:chgData name="Oussoren, M. (Marjolijn)" userId="75023410-ccb7-4b1d-b22c-69718a174c1f" providerId="ADAL" clId="{62F3F5F5-36DA-4487-A795-FD97063EDFAA}" dt="2025-11-10T13:03:42.089" v="2061"/>
          <ac:picMkLst>
            <pc:docMk/>
            <pc:sldMk cId="847073886" sldId="631"/>
            <ac:picMk id="17" creationId="{9371877C-1499-189A-7BCE-E51D31B5C5E3}"/>
          </ac:picMkLst>
        </pc:picChg>
      </pc:sldChg>
      <pc:sldChg chg="addSp delSp modSp modTransition modAnim">
        <pc:chgData name="Oussoren, M. (Marjolijn)" userId="75023410-ccb7-4b1d-b22c-69718a174c1f" providerId="ADAL" clId="{62F3F5F5-36DA-4487-A795-FD97063EDFAA}" dt="2025-11-10T13:22:23.491" v="2089"/>
        <pc:sldMkLst>
          <pc:docMk/>
          <pc:sldMk cId="1911709931" sldId="632"/>
        </pc:sldMkLst>
        <pc:picChg chg="add del mod">
          <ac:chgData name="Oussoren, M. (Marjolijn)" userId="75023410-ccb7-4b1d-b22c-69718a174c1f" providerId="ADAL" clId="{62F3F5F5-36DA-4487-A795-FD97063EDFAA}" dt="2025-11-10T12:56:26.642" v="2048"/>
          <ac:picMkLst>
            <pc:docMk/>
            <pc:sldMk cId="1911709931" sldId="632"/>
            <ac:picMk id="6" creationId="{B6A29D49-DD24-7B16-F609-839F27644776}"/>
          </ac:picMkLst>
        </pc:picChg>
        <pc:picChg chg="add del mod">
          <ac:chgData name="Oussoren, M. (Marjolijn)" userId="75023410-ccb7-4b1d-b22c-69718a174c1f" providerId="ADAL" clId="{62F3F5F5-36DA-4487-A795-FD97063EDFAA}" dt="2025-11-10T12:57:10.379" v="2050"/>
          <ac:picMkLst>
            <pc:docMk/>
            <pc:sldMk cId="1911709931" sldId="632"/>
            <ac:picMk id="12" creationId="{6FC117D7-2DC3-B7D9-A87D-B25615DCB881}"/>
          </ac:picMkLst>
        </pc:picChg>
        <pc:picChg chg="add del mod">
          <ac:chgData name="Oussoren, M. (Marjolijn)" userId="75023410-ccb7-4b1d-b22c-69718a174c1f" providerId="ADAL" clId="{62F3F5F5-36DA-4487-A795-FD97063EDFAA}" dt="2025-11-10T13:20:28" v="2084"/>
          <ac:picMkLst>
            <pc:docMk/>
            <pc:sldMk cId="1911709931" sldId="632"/>
            <ac:picMk id="18" creationId="{31EA27C6-3B93-4BE3-5E4E-437372EE908B}"/>
          </ac:picMkLst>
        </pc:picChg>
        <pc:picChg chg="add del mod">
          <ac:chgData name="Oussoren, M. (Marjolijn)" userId="75023410-ccb7-4b1d-b22c-69718a174c1f" providerId="ADAL" clId="{62F3F5F5-36DA-4487-A795-FD97063EDFAA}" dt="2025-11-10T13:20:58.190" v="2086"/>
          <ac:picMkLst>
            <pc:docMk/>
            <pc:sldMk cId="1911709931" sldId="632"/>
            <ac:picMk id="24" creationId="{8147D101-6BF2-A432-6F8F-76424CAEEEB3}"/>
          </ac:picMkLst>
        </pc:picChg>
        <pc:picChg chg="add del mod">
          <ac:chgData name="Oussoren, M. (Marjolijn)" userId="75023410-ccb7-4b1d-b22c-69718a174c1f" providerId="ADAL" clId="{62F3F5F5-36DA-4487-A795-FD97063EDFAA}" dt="2025-11-10T13:21:38.102" v="2088"/>
          <ac:picMkLst>
            <pc:docMk/>
            <pc:sldMk cId="1911709931" sldId="632"/>
            <ac:picMk id="29" creationId="{AA4347FB-07F0-57FB-D98A-A63DB06A2184}"/>
          </ac:picMkLst>
        </pc:picChg>
        <pc:picChg chg="add mod">
          <ac:chgData name="Oussoren, M. (Marjolijn)" userId="75023410-ccb7-4b1d-b22c-69718a174c1f" providerId="ADAL" clId="{62F3F5F5-36DA-4487-A795-FD97063EDFAA}" dt="2025-11-10T13:22:23.491" v="2089"/>
          <ac:picMkLst>
            <pc:docMk/>
            <pc:sldMk cId="1911709931" sldId="632"/>
            <ac:picMk id="34" creationId="{08B69863-2DEE-FF50-9407-E8BCFE0D101E}"/>
          </ac:picMkLst>
        </pc:picChg>
      </pc:sldChg>
      <pc:sldChg chg="addSp delSp modSp modTransition modAnim modNotesTx">
        <pc:chgData name="Oussoren, M. (Marjolijn)" userId="75023410-ccb7-4b1d-b22c-69718a174c1f" providerId="ADAL" clId="{62F3F5F5-36DA-4487-A795-FD97063EDFAA}" dt="2025-11-10T12:55:53.948" v="2046"/>
        <pc:sldMkLst>
          <pc:docMk/>
          <pc:sldMk cId="1019637493" sldId="633"/>
        </pc:sldMkLst>
        <pc:picChg chg="add del mod">
          <ac:chgData name="Oussoren, M. (Marjolijn)" userId="75023410-ccb7-4b1d-b22c-69718a174c1f" providerId="ADAL" clId="{62F3F5F5-36DA-4487-A795-FD97063EDFAA}" dt="2025-11-10T12:52:17.288" v="2022"/>
          <ac:picMkLst>
            <pc:docMk/>
            <pc:sldMk cId="1019637493" sldId="633"/>
            <ac:picMk id="9" creationId="{FEB9B284-35BB-5C7E-D67D-E078A31EE6E9}"/>
          </ac:picMkLst>
        </pc:picChg>
        <pc:picChg chg="add del mod">
          <ac:chgData name="Oussoren, M. (Marjolijn)" userId="75023410-ccb7-4b1d-b22c-69718a174c1f" providerId="ADAL" clId="{62F3F5F5-36DA-4487-A795-FD97063EDFAA}" dt="2025-11-10T12:52:33.030" v="2024"/>
          <ac:picMkLst>
            <pc:docMk/>
            <pc:sldMk cId="1019637493" sldId="633"/>
            <ac:picMk id="15" creationId="{474141DC-4655-F65F-74BC-F3BA02A52DC3}"/>
          </ac:picMkLst>
        </pc:picChg>
        <pc:picChg chg="add del mod">
          <ac:chgData name="Oussoren, M. (Marjolijn)" userId="75023410-ccb7-4b1d-b22c-69718a174c1f" providerId="ADAL" clId="{62F3F5F5-36DA-4487-A795-FD97063EDFAA}" dt="2025-11-10T12:53:16.145" v="2026"/>
          <ac:picMkLst>
            <pc:docMk/>
            <pc:sldMk cId="1019637493" sldId="633"/>
            <ac:picMk id="20" creationId="{B360B621-E00B-51B0-5F3F-02514C949B48}"/>
          </ac:picMkLst>
        </pc:picChg>
        <pc:picChg chg="add del mod">
          <ac:chgData name="Oussoren, M. (Marjolijn)" userId="75023410-ccb7-4b1d-b22c-69718a174c1f" providerId="ADAL" clId="{62F3F5F5-36DA-4487-A795-FD97063EDFAA}" dt="2025-11-10T12:53:46.624" v="2028"/>
          <ac:picMkLst>
            <pc:docMk/>
            <pc:sldMk cId="1019637493" sldId="633"/>
            <ac:picMk id="25" creationId="{80F784BB-3B65-13DB-2A03-18D5A45C0F0A}"/>
          </ac:picMkLst>
        </pc:picChg>
        <pc:picChg chg="add del mod">
          <ac:chgData name="Oussoren, M. (Marjolijn)" userId="75023410-ccb7-4b1d-b22c-69718a174c1f" providerId="ADAL" clId="{62F3F5F5-36DA-4487-A795-FD97063EDFAA}" dt="2025-11-10T12:55:09.471" v="2045"/>
          <ac:picMkLst>
            <pc:docMk/>
            <pc:sldMk cId="1019637493" sldId="633"/>
            <ac:picMk id="30" creationId="{5DF917D6-BBEF-FDE3-A14A-31171286B83C}"/>
          </ac:picMkLst>
        </pc:picChg>
        <pc:picChg chg="add mod">
          <ac:chgData name="Oussoren, M. (Marjolijn)" userId="75023410-ccb7-4b1d-b22c-69718a174c1f" providerId="ADAL" clId="{62F3F5F5-36DA-4487-A795-FD97063EDFAA}" dt="2025-11-10T12:55:53.948" v="2046"/>
          <ac:picMkLst>
            <pc:docMk/>
            <pc:sldMk cId="1019637493" sldId="633"/>
            <ac:picMk id="36" creationId="{E85413E5-74E3-D64B-EE9F-D1EBF9D3C3BA}"/>
          </ac:picMkLst>
        </pc:picChg>
      </pc:sldChg>
      <pc:sldChg chg="addSp delSp modSp modTransition modAnim modNotesTx">
        <pc:chgData name="Oussoren, M. (Marjolijn)" userId="75023410-ccb7-4b1d-b22c-69718a174c1f" providerId="ADAL" clId="{62F3F5F5-36DA-4487-A795-FD97063EDFAA}" dt="2025-11-10T13:29:02.284" v="2126"/>
        <pc:sldMkLst>
          <pc:docMk/>
          <pc:sldMk cId="1554222110" sldId="635"/>
        </pc:sldMkLst>
        <pc:picChg chg="add del mod">
          <ac:chgData name="Oussoren, M. (Marjolijn)" userId="75023410-ccb7-4b1d-b22c-69718a174c1f" providerId="ADAL" clId="{62F3F5F5-36DA-4487-A795-FD97063EDFAA}" dt="2025-11-10T12:59:03.242" v="2053"/>
          <ac:picMkLst>
            <pc:docMk/>
            <pc:sldMk cId="1554222110" sldId="635"/>
            <ac:picMk id="9" creationId="{267468CF-5E74-88D1-2296-E8A4DEAB3D23}"/>
          </ac:picMkLst>
        </pc:picChg>
        <pc:picChg chg="add del mod">
          <ac:chgData name="Oussoren, M. (Marjolijn)" userId="75023410-ccb7-4b1d-b22c-69718a174c1f" providerId="ADAL" clId="{62F3F5F5-36DA-4487-A795-FD97063EDFAA}" dt="2025-11-10T13:24:19.717" v="2090"/>
          <ac:picMkLst>
            <pc:docMk/>
            <pc:sldMk cId="1554222110" sldId="635"/>
            <ac:picMk id="15" creationId="{BE41E569-455E-AF67-48FE-06E3AEB086E8}"/>
          </ac:picMkLst>
        </pc:picChg>
        <pc:picChg chg="add del mod">
          <ac:chgData name="Oussoren, M. (Marjolijn)" userId="75023410-ccb7-4b1d-b22c-69718a174c1f" providerId="ADAL" clId="{62F3F5F5-36DA-4487-A795-FD97063EDFAA}" dt="2025-11-10T13:27:50.523" v="2125"/>
          <ac:picMkLst>
            <pc:docMk/>
            <pc:sldMk cId="1554222110" sldId="635"/>
            <ac:picMk id="22" creationId="{54B56343-E286-B8B4-7EEB-BD2F0183538F}"/>
          </ac:picMkLst>
        </pc:picChg>
        <pc:picChg chg="add mod">
          <ac:chgData name="Oussoren, M. (Marjolijn)" userId="75023410-ccb7-4b1d-b22c-69718a174c1f" providerId="ADAL" clId="{62F3F5F5-36DA-4487-A795-FD97063EDFAA}" dt="2025-11-10T13:29:02.284" v="2126"/>
          <ac:picMkLst>
            <pc:docMk/>
            <pc:sldMk cId="1554222110" sldId="635"/>
            <ac:picMk id="28" creationId="{A69C8859-C7BB-8967-1DB9-FE5611DC3CA0}"/>
          </ac:picMkLst>
        </pc:picChg>
      </pc:sldChg>
      <pc:sldChg chg="addSp modSp modTransition modAnim modNotesTx">
        <pc:chgData name="Oussoren, M. (Marjolijn)" userId="75023410-ccb7-4b1d-b22c-69718a174c1f" providerId="ADAL" clId="{62F3F5F5-36DA-4487-A795-FD97063EDFAA}" dt="2025-11-10T12:49:20.150" v="2015"/>
        <pc:sldMkLst>
          <pc:docMk/>
          <pc:sldMk cId="1810748267" sldId="636"/>
        </pc:sldMkLst>
        <pc:picChg chg="add mod">
          <ac:chgData name="Oussoren, M. (Marjolijn)" userId="75023410-ccb7-4b1d-b22c-69718a174c1f" providerId="ADAL" clId="{62F3F5F5-36DA-4487-A795-FD97063EDFAA}" dt="2025-11-10T12:49:20.150" v="2015"/>
          <ac:picMkLst>
            <pc:docMk/>
            <pc:sldMk cId="1810748267" sldId="636"/>
            <ac:picMk id="6" creationId="{C73F04B6-FCD5-26CC-C365-61B8B637CF01}"/>
          </ac:picMkLst>
        </pc:picChg>
      </pc:sldChg>
      <pc:sldChg chg="addSp delSp modSp modTransition modAnim modNotesTx">
        <pc:chgData name="Oussoren, M. (Marjolijn)" userId="75023410-ccb7-4b1d-b22c-69718a174c1f" providerId="ADAL" clId="{62F3F5F5-36DA-4487-A795-FD97063EDFAA}" dt="2025-11-10T13:05:00.742" v="2064"/>
        <pc:sldMkLst>
          <pc:docMk/>
          <pc:sldMk cId="2322183116" sldId="639"/>
        </pc:sldMkLst>
        <pc:picChg chg="add del mod">
          <ac:chgData name="Oussoren, M. (Marjolijn)" userId="75023410-ccb7-4b1d-b22c-69718a174c1f" providerId="ADAL" clId="{62F3F5F5-36DA-4487-A795-FD97063EDFAA}" dt="2025-11-10T13:04:24.268" v="2063"/>
          <ac:picMkLst>
            <pc:docMk/>
            <pc:sldMk cId="2322183116" sldId="639"/>
            <ac:picMk id="5" creationId="{1D33612E-793B-F8CF-FD97-2B45E8DD8288}"/>
          </ac:picMkLst>
        </pc:picChg>
        <pc:picChg chg="add mod">
          <ac:chgData name="Oussoren, M. (Marjolijn)" userId="75023410-ccb7-4b1d-b22c-69718a174c1f" providerId="ADAL" clId="{62F3F5F5-36DA-4487-A795-FD97063EDFAA}" dt="2025-11-10T13:05:00.742" v="2064"/>
          <ac:picMkLst>
            <pc:docMk/>
            <pc:sldMk cId="2322183116" sldId="639"/>
            <ac:picMk id="11" creationId="{516976CF-E009-F97C-D984-1CC8008AC322}"/>
          </ac:picMkLst>
        </pc:picChg>
      </pc:sldChg>
      <pc:sldChg chg="addSp modSp modTransition modAnim modNotesTx">
        <pc:chgData name="Oussoren, M. (Marjolijn)" userId="75023410-ccb7-4b1d-b22c-69718a174c1f" providerId="ADAL" clId="{62F3F5F5-36DA-4487-A795-FD97063EDFAA}" dt="2025-11-10T12:49:52.653" v="2016"/>
        <pc:sldMkLst>
          <pc:docMk/>
          <pc:sldMk cId="950896682" sldId="642"/>
        </pc:sldMkLst>
        <pc:picChg chg="add mod">
          <ac:chgData name="Oussoren, M. (Marjolijn)" userId="75023410-ccb7-4b1d-b22c-69718a174c1f" providerId="ADAL" clId="{62F3F5F5-36DA-4487-A795-FD97063EDFAA}" dt="2025-11-10T12:49:52.653" v="2016"/>
          <ac:picMkLst>
            <pc:docMk/>
            <pc:sldMk cId="950896682" sldId="642"/>
            <ac:picMk id="6" creationId="{C006A55A-FF22-C6B7-0D96-9A7DA88F5267}"/>
          </ac:picMkLst>
        </pc:picChg>
      </pc:sldChg>
      <pc:sldChg chg="addSp modSp modTransition">
        <pc:chgData name="Oussoren, M. (Marjolijn)" userId="75023410-ccb7-4b1d-b22c-69718a174c1f" providerId="ADAL" clId="{62F3F5F5-36DA-4487-A795-FD97063EDFAA}" dt="2025-11-10T13:09:04.620" v="2073"/>
        <pc:sldMkLst>
          <pc:docMk/>
          <pc:sldMk cId="1874981080" sldId="644"/>
        </pc:sldMkLst>
        <pc:picChg chg="add mod">
          <ac:chgData name="Oussoren, M. (Marjolijn)" userId="75023410-ccb7-4b1d-b22c-69718a174c1f" providerId="ADAL" clId="{62F3F5F5-36DA-4487-A795-FD97063EDFAA}" dt="2025-11-10T13:09:04.620" v="2073"/>
          <ac:picMkLst>
            <pc:docMk/>
            <pc:sldMk cId="1874981080" sldId="644"/>
            <ac:picMk id="4" creationId="{11717144-275B-88EB-7724-91C392CCF445}"/>
          </ac:picMkLst>
        </pc:picChg>
      </pc:sldChg>
      <pc:sldChg chg="addSp modSp modTransition modAnim">
        <pc:chgData name="Oussoren, M. (Marjolijn)" userId="75023410-ccb7-4b1d-b22c-69718a174c1f" providerId="ADAL" clId="{62F3F5F5-36DA-4487-A795-FD97063EDFAA}" dt="2025-11-10T12:44:48.485" v="1964"/>
        <pc:sldMkLst>
          <pc:docMk/>
          <pc:sldMk cId="213091663" sldId="647"/>
        </pc:sldMkLst>
        <pc:picChg chg="add mod">
          <ac:chgData name="Oussoren, M. (Marjolijn)" userId="75023410-ccb7-4b1d-b22c-69718a174c1f" providerId="ADAL" clId="{62F3F5F5-36DA-4487-A795-FD97063EDFAA}" dt="2025-11-10T12:44:27.941" v="1961"/>
          <ac:picMkLst>
            <pc:docMk/>
            <pc:sldMk cId="213091663" sldId="647"/>
            <ac:picMk id="5" creationId="{DC648395-5D97-9BBE-D348-3B6C1132E235}"/>
          </ac:picMkLst>
        </pc:picChg>
      </pc:sldChg>
      <pc:sldChg chg="addSp modSp modTransition modNotesTx">
        <pc:chgData name="Oussoren, M. (Marjolijn)" userId="75023410-ccb7-4b1d-b22c-69718a174c1f" providerId="ADAL" clId="{62F3F5F5-36DA-4487-A795-FD97063EDFAA}" dt="2025-11-10T12:43:09.633" v="1959"/>
        <pc:sldMkLst>
          <pc:docMk/>
          <pc:sldMk cId="3769176354" sldId="648"/>
        </pc:sldMkLst>
        <pc:picChg chg="add mod">
          <ac:chgData name="Oussoren, M. (Marjolijn)" userId="75023410-ccb7-4b1d-b22c-69718a174c1f" providerId="ADAL" clId="{62F3F5F5-36DA-4487-A795-FD97063EDFAA}" dt="2025-11-10T12:43:09.633" v="1959"/>
          <ac:picMkLst>
            <pc:docMk/>
            <pc:sldMk cId="3769176354" sldId="648"/>
            <ac:picMk id="10" creationId="{B355E8B3-A309-3649-3449-9A8EE12063F7}"/>
          </ac:picMkLst>
        </pc:picChg>
      </pc:sldChg>
      <pc:sldChg chg="addSp delSp modSp modTransition modAnim">
        <pc:chgData name="Oussoren, M. (Marjolijn)" userId="75023410-ccb7-4b1d-b22c-69718a174c1f" providerId="ADAL" clId="{62F3F5F5-36DA-4487-A795-FD97063EDFAA}" dt="2025-11-10T12:51:44.242" v="2020"/>
        <pc:sldMkLst>
          <pc:docMk/>
          <pc:sldMk cId="903954766" sldId="650"/>
        </pc:sldMkLst>
        <pc:picChg chg="add del mod">
          <ac:chgData name="Oussoren, M. (Marjolijn)" userId="75023410-ccb7-4b1d-b22c-69718a174c1f" providerId="ADAL" clId="{62F3F5F5-36DA-4487-A795-FD97063EDFAA}" dt="2025-11-10T12:51:18.949" v="2019"/>
          <ac:picMkLst>
            <pc:docMk/>
            <pc:sldMk cId="903954766" sldId="650"/>
            <ac:picMk id="5" creationId="{71AF592A-FBC8-3A2B-9D36-5F5405834259}"/>
          </ac:picMkLst>
        </pc:picChg>
        <pc:picChg chg="add mod">
          <ac:chgData name="Oussoren, M. (Marjolijn)" userId="75023410-ccb7-4b1d-b22c-69718a174c1f" providerId="ADAL" clId="{62F3F5F5-36DA-4487-A795-FD97063EDFAA}" dt="2025-11-10T12:51:44.242" v="2020"/>
          <ac:picMkLst>
            <pc:docMk/>
            <pc:sldMk cId="903954766" sldId="650"/>
            <ac:picMk id="11" creationId="{8F9E45B8-B608-7790-823B-0A21250F9EF5}"/>
          </ac:picMkLst>
        </pc:picChg>
      </pc:sldChg>
      <pc:sldChg chg="addSp modSp modTransition modNotesTx">
        <pc:chgData name="Oussoren, M. (Marjolijn)" userId="75023410-ccb7-4b1d-b22c-69718a174c1f" providerId="ADAL" clId="{62F3F5F5-36DA-4487-A795-FD97063EDFAA}" dt="2025-11-10T13:01:01.692" v="2055"/>
        <pc:sldMkLst>
          <pc:docMk/>
          <pc:sldMk cId="312469498" sldId="651"/>
        </pc:sldMkLst>
        <pc:picChg chg="add mod">
          <ac:chgData name="Oussoren, M. (Marjolijn)" userId="75023410-ccb7-4b1d-b22c-69718a174c1f" providerId="ADAL" clId="{62F3F5F5-36DA-4487-A795-FD97063EDFAA}" dt="2025-11-10T13:01:01.692" v="2055"/>
          <ac:picMkLst>
            <pc:docMk/>
            <pc:sldMk cId="312469498" sldId="651"/>
            <ac:picMk id="4" creationId="{793492EF-1E4E-6C72-8862-04CC706223BC}"/>
          </ac:picMkLst>
        </pc:picChg>
      </pc:sldChg>
      <pc:sldChg chg="addSp delSp modSp modTransition modAnim">
        <pc:chgData name="Oussoren, M. (Marjolijn)" userId="75023410-ccb7-4b1d-b22c-69718a174c1f" providerId="ADAL" clId="{62F3F5F5-36DA-4487-A795-FD97063EDFAA}" dt="2025-11-10T13:33:34.974" v="2130"/>
        <pc:sldMkLst>
          <pc:docMk/>
          <pc:sldMk cId="2842198478" sldId="653"/>
        </pc:sldMkLst>
        <pc:picChg chg="add del mod">
          <ac:chgData name="Oussoren, M. (Marjolijn)" userId="75023410-ccb7-4b1d-b22c-69718a174c1f" providerId="ADAL" clId="{62F3F5F5-36DA-4487-A795-FD97063EDFAA}" dt="2025-11-10T13:33:21.862" v="2129"/>
          <ac:picMkLst>
            <pc:docMk/>
            <pc:sldMk cId="2842198478" sldId="653"/>
            <ac:picMk id="6" creationId="{5488A8E7-D14C-6153-814A-E6FA40BECD7C}"/>
          </ac:picMkLst>
        </pc:picChg>
        <pc:picChg chg="add mod">
          <ac:chgData name="Oussoren, M. (Marjolijn)" userId="75023410-ccb7-4b1d-b22c-69718a174c1f" providerId="ADAL" clId="{62F3F5F5-36DA-4487-A795-FD97063EDFAA}" dt="2025-11-10T13:33:34.974" v="2130"/>
          <ac:picMkLst>
            <pc:docMk/>
            <pc:sldMk cId="2842198478" sldId="653"/>
            <ac:picMk id="19" creationId="{DE4F4F66-6936-AF01-F019-888883E04CD9}"/>
          </ac:picMkLst>
        </pc:picChg>
      </pc:sldChg>
      <pc:sldChg chg="addSp modSp modTransition">
        <pc:chgData name="Oussoren, M. (Marjolijn)" userId="75023410-ccb7-4b1d-b22c-69718a174c1f" providerId="ADAL" clId="{62F3F5F5-36DA-4487-A795-FD97063EDFAA}" dt="2025-11-10T12:43:36.244" v="1960"/>
        <pc:sldMkLst>
          <pc:docMk/>
          <pc:sldMk cId="302812617" sldId="656"/>
        </pc:sldMkLst>
        <pc:picChg chg="add mod">
          <ac:chgData name="Oussoren, M. (Marjolijn)" userId="75023410-ccb7-4b1d-b22c-69718a174c1f" providerId="ADAL" clId="{62F3F5F5-36DA-4487-A795-FD97063EDFAA}" dt="2025-11-10T12:43:36.244" v="1960"/>
          <ac:picMkLst>
            <pc:docMk/>
            <pc:sldMk cId="302812617" sldId="656"/>
            <ac:picMk id="6" creationId="{6D2C538B-D7B4-04AF-66A8-EB25A61B28D1}"/>
          </ac:picMkLst>
        </pc:picChg>
      </pc:sldChg>
      <pc:sldChg chg="addSp delSp modSp modTransition modAnim modNotesTx">
        <pc:chgData name="Oussoren, M. (Marjolijn)" userId="75023410-ccb7-4b1d-b22c-69718a174c1f" providerId="ADAL" clId="{62F3F5F5-36DA-4487-A795-FD97063EDFAA}" dt="2025-11-10T13:31:23.154" v="2128"/>
        <pc:sldMkLst>
          <pc:docMk/>
          <pc:sldMk cId="3788301376" sldId="657"/>
        </pc:sldMkLst>
        <pc:picChg chg="add del mod">
          <ac:chgData name="Oussoren, M. (Marjolijn)" userId="75023410-ccb7-4b1d-b22c-69718a174c1f" providerId="ADAL" clId="{62F3F5F5-36DA-4487-A795-FD97063EDFAA}" dt="2025-11-10T13:30:53.736" v="2127"/>
          <ac:picMkLst>
            <pc:docMk/>
            <pc:sldMk cId="3788301376" sldId="657"/>
            <ac:picMk id="8" creationId="{8D9A14A1-06CE-56D9-4954-251405DBAC75}"/>
          </ac:picMkLst>
        </pc:picChg>
        <pc:picChg chg="add mod">
          <ac:chgData name="Oussoren, M. (Marjolijn)" userId="75023410-ccb7-4b1d-b22c-69718a174c1f" providerId="ADAL" clId="{62F3F5F5-36DA-4487-A795-FD97063EDFAA}" dt="2025-11-10T13:31:23.154" v="2128"/>
          <ac:picMkLst>
            <pc:docMk/>
            <pc:sldMk cId="3788301376" sldId="657"/>
            <ac:picMk id="15" creationId="{FDAEBF66-E08D-8AAD-758E-525B0F266CFB}"/>
          </ac:picMkLst>
        </pc:picChg>
      </pc:sldChg>
      <pc:sldChg chg="addSp delSp modSp modTransition modAnim modNotesTx">
        <pc:chgData name="Oussoren, M. (Marjolijn)" userId="75023410-ccb7-4b1d-b22c-69718a174c1f" providerId="ADAL" clId="{62F3F5F5-36DA-4487-A795-FD97063EDFAA}" dt="2025-11-10T13:37:16.341" v="2156"/>
        <pc:sldMkLst>
          <pc:docMk/>
          <pc:sldMk cId="1467564010" sldId="658"/>
        </pc:sldMkLst>
        <pc:picChg chg="add del mod">
          <ac:chgData name="Oussoren, M. (Marjolijn)" userId="75023410-ccb7-4b1d-b22c-69718a174c1f" providerId="ADAL" clId="{62F3F5F5-36DA-4487-A795-FD97063EDFAA}" dt="2025-11-10T13:36:42.452" v="2155"/>
          <ac:picMkLst>
            <pc:docMk/>
            <pc:sldMk cId="1467564010" sldId="658"/>
            <ac:picMk id="6" creationId="{2784D316-9BB2-6874-767D-D061C419E09A}"/>
          </ac:picMkLst>
        </pc:picChg>
        <pc:picChg chg="add mod">
          <ac:chgData name="Oussoren, M. (Marjolijn)" userId="75023410-ccb7-4b1d-b22c-69718a174c1f" providerId="ADAL" clId="{62F3F5F5-36DA-4487-A795-FD97063EDFAA}" dt="2025-11-10T13:37:16.341" v="2156"/>
          <ac:picMkLst>
            <pc:docMk/>
            <pc:sldMk cId="1467564010" sldId="658"/>
            <ac:picMk id="19" creationId="{07A4F816-740B-0C47-BC47-23675041A5A9}"/>
          </ac:picMkLst>
        </pc:picChg>
      </pc:sldChg>
      <pc:sldChg chg="addSp modSp modTransition modNotesTx">
        <pc:chgData name="Oussoren, M. (Marjolijn)" userId="75023410-ccb7-4b1d-b22c-69718a174c1f" providerId="ADAL" clId="{62F3F5F5-36DA-4487-A795-FD97063EDFAA}" dt="2025-11-10T13:06:30.645" v="2067"/>
        <pc:sldMkLst>
          <pc:docMk/>
          <pc:sldMk cId="3167764447" sldId="659"/>
        </pc:sldMkLst>
        <pc:picChg chg="add mod">
          <ac:chgData name="Oussoren, M. (Marjolijn)" userId="75023410-ccb7-4b1d-b22c-69718a174c1f" providerId="ADAL" clId="{62F3F5F5-36DA-4487-A795-FD97063EDFAA}" dt="2025-11-10T13:06:30.645" v="2067"/>
          <ac:picMkLst>
            <pc:docMk/>
            <pc:sldMk cId="3167764447" sldId="659"/>
            <ac:picMk id="6" creationId="{9F0151BB-2686-199D-BFE6-E7BE7C81639C}"/>
          </ac:picMkLst>
        </pc:picChg>
      </pc:sldChg>
      <pc:sldChg chg="addSp modSp modTransition modNotesTx">
        <pc:chgData name="Oussoren, M. (Marjolijn)" userId="75023410-ccb7-4b1d-b22c-69718a174c1f" providerId="ADAL" clId="{62F3F5F5-36DA-4487-A795-FD97063EDFAA}" dt="2025-11-10T13:05:54.756" v="2066"/>
        <pc:sldMkLst>
          <pc:docMk/>
          <pc:sldMk cId="2820641746" sldId="660"/>
        </pc:sldMkLst>
        <pc:picChg chg="add mod">
          <ac:chgData name="Oussoren, M. (Marjolijn)" userId="75023410-ccb7-4b1d-b22c-69718a174c1f" providerId="ADAL" clId="{62F3F5F5-36DA-4487-A795-FD97063EDFAA}" dt="2025-11-10T13:05:54.756" v="2066"/>
          <ac:picMkLst>
            <pc:docMk/>
            <pc:sldMk cId="2820641746" sldId="660"/>
            <ac:picMk id="6" creationId="{777178B8-198E-E063-05BC-44F1A0849F9B}"/>
          </ac:picMkLst>
        </pc:picChg>
      </pc:sldChg>
      <pc:sldChg chg="addSp modSp modTransition">
        <pc:chgData name="Oussoren, M. (Marjolijn)" userId="75023410-ccb7-4b1d-b22c-69718a174c1f" providerId="ADAL" clId="{62F3F5F5-36DA-4487-A795-FD97063EDFAA}" dt="2025-11-10T13:08:09.837" v="2070"/>
        <pc:sldMkLst>
          <pc:docMk/>
          <pc:sldMk cId="4210401528" sldId="661"/>
        </pc:sldMkLst>
        <pc:picChg chg="add mod">
          <ac:chgData name="Oussoren, M. (Marjolijn)" userId="75023410-ccb7-4b1d-b22c-69718a174c1f" providerId="ADAL" clId="{62F3F5F5-36DA-4487-A795-FD97063EDFAA}" dt="2025-11-10T13:08:09.837" v="2070"/>
          <ac:picMkLst>
            <pc:docMk/>
            <pc:sldMk cId="4210401528" sldId="661"/>
            <ac:picMk id="19" creationId="{E12BC7C5-2C72-409B-0DA4-92405858B2E2}"/>
          </ac:picMkLst>
        </pc:picChg>
      </pc:sldChg>
      <pc:sldChg chg="addSp modSp modTransition">
        <pc:chgData name="Oussoren, M. (Marjolijn)" userId="75023410-ccb7-4b1d-b22c-69718a174c1f" providerId="ADAL" clId="{62F3F5F5-36DA-4487-A795-FD97063EDFAA}" dt="2025-11-10T13:08:50.864" v="2072"/>
        <pc:sldMkLst>
          <pc:docMk/>
          <pc:sldMk cId="4267165438" sldId="662"/>
        </pc:sldMkLst>
        <pc:picChg chg="add mod">
          <ac:chgData name="Oussoren, M. (Marjolijn)" userId="75023410-ccb7-4b1d-b22c-69718a174c1f" providerId="ADAL" clId="{62F3F5F5-36DA-4487-A795-FD97063EDFAA}" dt="2025-11-10T13:08:50.864" v="2072"/>
          <ac:picMkLst>
            <pc:docMk/>
            <pc:sldMk cId="4267165438" sldId="662"/>
            <ac:picMk id="10" creationId="{D8CE8BC1-F70D-F8BD-338A-D049CF7341A5}"/>
          </ac:picMkLst>
        </pc:picChg>
      </pc:sldChg>
      <pc:sldChg chg="addSp modSp modTransition modNotesTx">
        <pc:chgData name="Oussoren, M. (Marjolijn)" userId="75023410-ccb7-4b1d-b22c-69718a174c1f" providerId="ADAL" clId="{62F3F5F5-36DA-4487-A795-FD97063EDFAA}" dt="2025-11-10T13:11:21.442" v="2077"/>
        <pc:sldMkLst>
          <pc:docMk/>
          <pc:sldMk cId="3091037105" sldId="663"/>
        </pc:sldMkLst>
        <pc:picChg chg="add mod">
          <ac:chgData name="Oussoren, M. (Marjolijn)" userId="75023410-ccb7-4b1d-b22c-69718a174c1f" providerId="ADAL" clId="{62F3F5F5-36DA-4487-A795-FD97063EDFAA}" dt="2025-11-10T13:11:21.442" v="2077"/>
          <ac:picMkLst>
            <pc:docMk/>
            <pc:sldMk cId="3091037105" sldId="663"/>
            <ac:picMk id="10" creationId="{3388006C-5512-CE14-D833-8FE674DC4112}"/>
          </ac:picMkLst>
        </pc:picChg>
      </pc:sldChg>
      <pc:sldChg chg="addSp modSp modTransition modAnim modNotesTx">
        <pc:chgData name="Oussoren, M. (Marjolijn)" userId="75023410-ccb7-4b1d-b22c-69718a174c1f" providerId="ADAL" clId="{62F3F5F5-36DA-4487-A795-FD97063EDFAA}" dt="2025-11-10T12:50:47.410" v="2017"/>
        <pc:sldMkLst>
          <pc:docMk/>
          <pc:sldMk cId="769260750" sldId="664"/>
        </pc:sldMkLst>
        <pc:picChg chg="add mod">
          <ac:chgData name="Oussoren, M. (Marjolijn)" userId="75023410-ccb7-4b1d-b22c-69718a174c1f" providerId="ADAL" clId="{62F3F5F5-36DA-4487-A795-FD97063EDFAA}" dt="2025-11-10T12:50:47.410" v="2017"/>
          <ac:picMkLst>
            <pc:docMk/>
            <pc:sldMk cId="769260750" sldId="664"/>
            <ac:picMk id="6" creationId="{F4396101-7E82-885F-E4C2-060624275339}"/>
          </ac:picMkLst>
        </pc:picChg>
      </pc:sldChg>
    </pc:docChg>
  </pc:docChgLst>
  <pc:docChgLst>
    <pc:chgData name="Oussoren, M. (Marjolijn)" userId="S::m.veenendaal1@amsterdamumc.nl::75023410-ccb7-4b1d-b22c-69718a174c1f" providerId="AD" clId="Web-{9C1276B1-8FF7-0046-4F12-D32913CE0E3F}"/>
    <pc:docChg chg="delSld modSld">
      <pc:chgData name="Oussoren, M. (Marjolijn)" userId="S::m.veenendaal1@amsterdamumc.nl::75023410-ccb7-4b1d-b22c-69718a174c1f" providerId="AD" clId="Web-{9C1276B1-8FF7-0046-4F12-D32913CE0E3F}" dt="2025-11-07T15:17:46.594" v="169" actId="20577"/>
      <pc:docMkLst>
        <pc:docMk/>
      </pc:docMkLst>
      <pc:sldChg chg="modSp">
        <pc:chgData name="Oussoren, M. (Marjolijn)" userId="S::m.veenendaal1@amsterdamumc.nl::75023410-ccb7-4b1d-b22c-69718a174c1f" providerId="AD" clId="Web-{9C1276B1-8FF7-0046-4F12-D32913CE0E3F}" dt="2025-11-07T13:45:07.938" v="15" actId="20577"/>
        <pc:sldMkLst>
          <pc:docMk/>
          <pc:sldMk cId="3181008308" sldId="546"/>
        </pc:sldMkLst>
        <pc:spChg chg="mod">
          <ac:chgData name="Oussoren, M. (Marjolijn)" userId="S::m.veenendaal1@amsterdamumc.nl::75023410-ccb7-4b1d-b22c-69718a174c1f" providerId="AD" clId="Web-{9C1276B1-8FF7-0046-4F12-D32913CE0E3F}" dt="2025-11-07T13:45:07.938" v="15" actId="20577"/>
          <ac:spMkLst>
            <pc:docMk/>
            <pc:sldMk cId="3181008308" sldId="546"/>
            <ac:spMk id="2" creationId="{F98F127E-5F1B-C0FC-7D2B-CFADEBEABFC4}"/>
          </ac:spMkLst>
        </pc:spChg>
        <pc:spChg chg="mod">
          <ac:chgData name="Oussoren, M. (Marjolijn)" userId="S::m.veenendaal1@amsterdamumc.nl::75023410-ccb7-4b1d-b22c-69718a174c1f" providerId="AD" clId="Web-{9C1276B1-8FF7-0046-4F12-D32913CE0E3F}" dt="2025-11-07T13:41:18.338" v="1" actId="20577"/>
          <ac:spMkLst>
            <pc:docMk/>
            <pc:sldMk cId="3181008308" sldId="546"/>
            <ac:spMk id="8" creationId="{C764A7C8-36E5-2B43-9B91-18B924DC859A}"/>
          </ac:spMkLst>
        </pc:spChg>
      </pc:sldChg>
      <pc:sldChg chg="delSp modSp">
        <pc:chgData name="Oussoren, M. (Marjolijn)" userId="S::m.veenendaal1@amsterdamumc.nl::75023410-ccb7-4b1d-b22c-69718a174c1f" providerId="AD" clId="Web-{9C1276B1-8FF7-0046-4F12-D32913CE0E3F}" dt="2025-11-07T15:17:46.594" v="169" actId="20577"/>
        <pc:sldMkLst>
          <pc:docMk/>
          <pc:sldMk cId="2219349471" sldId="548"/>
        </pc:sldMkLst>
        <pc:spChg chg="mod">
          <ac:chgData name="Oussoren, M. (Marjolijn)" userId="S::m.veenendaal1@amsterdamumc.nl::75023410-ccb7-4b1d-b22c-69718a174c1f" providerId="AD" clId="Web-{9C1276B1-8FF7-0046-4F12-D32913CE0E3F}" dt="2025-11-07T15:17:46.594" v="169" actId="20577"/>
          <ac:spMkLst>
            <pc:docMk/>
            <pc:sldMk cId="2219349471" sldId="548"/>
            <ac:spMk id="10" creationId="{904694FE-9D82-045D-2243-B1795AA4C6C0}"/>
          </ac:spMkLst>
        </pc:spChg>
      </pc:sldChg>
      <pc:sldChg chg="modSp">
        <pc:chgData name="Oussoren, M. (Marjolijn)" userId="S::m.veenendaal1@amsterdamumc.nl::75023410-ccb7-4b1d-b22c-69718a174c1f" providerId="AD" clId="Web-{9C1276B1-8FF7-0046-4F12-D32913CE0E3F}" dt="2025-11-07T15:16:39.715" v="120" actId="20577"/>
        <pc:sldMkLst>
          <pc:docMk/>
          <pc:sldMk cId="1043058115" sldId="622"/>
        </pc:sldMkLst>
        <pc:spChg chg="mod">
          <ac:chgData name="Oussoren, M. (Marjolijn)" userId="S::m.veenendaal1@amsterdamumc.nl::75023410-ccb7-4b1d-b22c-69718a174c1f" providerId="AD" clId="Web-{9C1276B1-8FF7-0046-4F12-D32913CE0E3F}" dt="2025-11-07T15:16:39.715" v="120" actId="20577"/>
          <ac:spMkLst>
            <pc:docMk/>
            <pc:sldMk cId="1043058115" sldId="622"/>
            <ac:spMk id="2" creationId="{F2F044B3-868E-A96A-B8FE-42C4B1250EA5}"/>
          </ac:spMkLst>
        </pc:spChg>
        <pc:spChg chg="mod">
          <ac:chgData name="Oussoren, M. (Marjolijn)" userId="S::m.veenendaal1@amsterdamumc.nl::75023410-ccb7-4b1d-b22c-69718a174c1f" providerId="AD" clId="Web-{9C1276B1-8FF7-0046-4F12-D32913CE0E3F}" dt="2025-11-07T15:12:29.769" v="90" actId="20577"/>
          <ac:spMkLst>
            <pc:docMk/>
            <pc:sldMk cId="1043058115" sldId="622"/>
            <ac:spMk id="21" creationId="{6EF1CCBD-D9BF-04E1-6735-5CA9C74E8FBA}"/>
          </ac:spMkLst>
        </pc:spChg>
        <pc:spChg chg="mod">
          <ac:chgData name="Oussoren, M. (Marjolijn)" userId="S::m.veenendaal1@amsterdamumc.nl::75023410-ccb7-4b1d-b22c-69718a174c1f" providerId="AD" clId="Web-{9C1276B1-8FF7-0046-4F12-D32913CE0E3F}" dt="2025-11-07T15:13:53.888" v="114" actId="20577"/>
          <ac:spMkLst>
            <pc:docMk/>
            <pc:sldMk cId="1043058115" sldId="622"/>
            <ac:spMk id="25" creationId="{44C00418-57D8-2BB6-76C7-AD9254059DDA}"/>
          </ac:spMkLst>
        </pc:spChg>
      </pc:sldChg>
      <pc:sldChg chg="del">
        <pc:chgData name="Oussoren, M. (Marjolijn)" userId="S::m.veenendaal1@amsterdamumc.nl::75023410-ccb7-4b1d-b22c-69718a174c1f" providerId="AD" clId="Web-{9C1276B1-8FF7-0046-4F12-D32913CE0E3F}" dt="2025-11-07T14:08:09.324" v="16"/>
        <pc:sldMkLst>
          <pc:docMk/>
          <pc:sldMk cId="3393012264" sldId="629"/>
        </pc:sldMkLst>
      </pc:sldChg>
      <pc:sldChg chg="del">
        <pc:chgData name="Oussoren, M. (Marjolijn)" userId="S::m.veenendaal1@amsterdamumc.nl::75023410-ccb7-4b1d-b22c-69718a174c1f" providerId="AD" clId="Web-{9C1276B1-8FF7-0046-4F12-D32913CE0E3F}" dt="2025-11-07T14:32:07.068" v="81"/>
        <pc:sldMkLst>
          <pc:docMk/>
          <pc:sldMk cId="2992674570" sldId="630"/>
        </pc:sldMkLst>
      </pc:sldChg>
      <pc:sldChg chg="delSp">
        <pc:chgData name="Oussoren, M. (Marjolijn)" userId="S::m.veenendaal1@amsterdamumc.nl::75023410-ccb7-4b1d-b22c-69718a174c1f" providerId="AD" clId="Web-{9C1276B1-8FF7-0046-4F12-D32913CE0E3F}" dt="2025-11-07T14:18:53.284" v="17"/>
        <pc:sldMkLst>
          <pc:docMk/>
          <pc:sldMk cId="1554222110" sldId="635"/>
        </pc:sldMkLst>
      </pc:sldChg>
      <pc:sldChg chg="modSp">
        <pc:chgData name="Oussoren, M. (Marjolijn)" userId="S::m.veenendaal1@amsterdamumc.nl::75023410-ccb7-4b1d-b22c-69718a174c1f" providerId="AD" clId="Web-{9C1276B1-8FF7-0046-4F12-D32913CE0E3F}" dt="2025-11-07T14:27:20.283" v="80" actId="20577"/>
        <pc:sldMkLst>
          <pc:docMk/>
          <pc:sldMk cId="312469498" sldId="651"/>
        </pc:sldMkLst>
        <pc:spChg chg="mod">
          <ac:chgData name="Oussoren, M. (Marjolijn)" userId="S::m.veenendaal1@amsterdamumc.nl::75023410-ccb7-4b1d-b22c-69718a174c1f" providerId="AD" clId="Web-{9C1276B1-8FF7-0046-4F12-D32913CE0E3F}" dt="2025-11-07T14:27:20.283" v="80" actId="20577"/>
          <ac:spMkLst>
            <pc:docMk/>
            <pc:sldMk cId="312469498" sldId="651"/>
            <ac:spMk id="6" creationId="{447941E6-CDC7-1A8A-F362-2DC368FB8E3D}"/>
          </ac:spMkLst>
        </pc:spChg>
      </pc:sldChg>
      <pc:sldChg chg="modSp">
        <pc:chgData name="Oussoren, M. (Marjolijn)" userId="S::m.veenendaal1@amsterdamumc.nl::75023410-ccb7-4b1d-b22c-69718a174c1f" providerId="AD" clId="Web-{9C1276B1-8FF7-0046-4F12-D32913CE0E3F}" dt="2025-11-07T14:57:02.135" v="84" actId="20577"/>
        <pc:sldMkLst>
          <pc:docMk/>
          <pc:sldMk cId="1467564010" sldId="658"/>
        </pc:sldMkLst>
        <pc:spChg chg="mod">
          <ac:chgData name="Oussoren, M. (Marjolijn)" userId="S::m.veenendaal1@amsterdamumc.nl::75023410-ccb7-4b1d-b22c-69718a174c1f" providerId="AD" clId="Web-{9C1276B1-8FF7-0046-4F12-D32913CE0E3F}" dt="2025-11-07T14:57:02.135" v="84" actId="20577"/>
          <ac:spMkLst>
            <pc:docMk/>
            <pc:sldMk cId="1467564010" sldId="658"/>
            <ac:spMk id="88" creationId="{3CF7A2C5-55E2-BB0D-401E-938D616C266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59B10D8B-BCAD-44F0-947E-7ECDBE33E99B}" type="datetimeFigureOut">
              <a:rPr lang="nl-NL" smtClean="0"/>
              <a:t>10-11-2025</a:t>
            </a:fld>
            <a:endParaRPr lang="nl-NL"/>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9552F2CC-1447-40E6-8F24-1332ED34CA86}" type="slidenum">
              <a:rPr lang="nl-NL" smtClean="0"/>
              <a:t>‹nr.›</a:t>
            </a:fld>
            <a:endParaRPr lang="nl-NL"/>
          </a:p>
        </p:txBody>
      </p:sp>
    </p:spTree>
    <p:extLst>
      <p:ext uri="{BB962C8B-B14F-4D97-AF65-F5344CB8AC3E}">
        <p14:creationId xmlns:p14="http://schemas.microsoft.com/office/powerpoint/2010/main" val="1706014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Wat fijn dat je de presentatie </a:t>
            </a:r>
            <a:r>
              <a:rPr lang="nl-NL" sz="1200" b="0" i="0" kern="1200" err="1">
                <a:solidFill>
                  <a:schemeClr val="tx1"/>
                </a:solidFill>
                <a:effectLst/>
                <a:latin typeface="+mn-lt"/>
                <a:ea typeface="+mn-ea"/>
                <a:cs typeface="+mn-cs"/>
              </a:rPr>
              <a:t>tav</a:t>
            </a:r>
            <a:r>
              <a:rPr lang="nl-NL" sz="1200" b="0" i="0" kern="1200">
                <a:solidFill>
                  <a:schemeClr val="tx1"/>
                </a:solidFill>
                <a:effectLst/>
                <a:latin typeface="+mn-lt"/>
                <a:ea typeface="+mn-ea"/>
                <a:cs typeface="+mn-cs"/>
              </a:rPr>
              <a:t> jaar 2 bekijkt en beluisterd. Het is belangrijk om dat tijdig te doen omdat aanvragen voor vrijstellingen voor de externe stages van het 2</a:t>
            </a:r>
            <a:r>
              <a:rPr lang="nl-NL" sz="1200" b="0" i="0" kern="1200" baseline="30000">
                <a:solidFill>
                  <a:schemeClr val="tx1"/>
                </a:solidFill>
                <a:effectLst/>
                <a:latin typeface="+mn-lt"/>
                <a:ea typeface="+mn-ea"/>
                <a:cs typeface="+mn-cs"/>
              </a:rPr>
              <a:t>e</a:t>
            </a:r>
            <a:r>
              <a:rPr lang="nl-NL" sz="1200" b="0" i="0" kern="1200">
                <a:solidFill>
                  <a:schemeClr val="tx1"/>
                </a:solidFill>
                <a:effectLst/>
                <a:latin typeface="+mn-lt"/>
                <a:ea typeface="+mn-ea"/>
                <a:cs typeface="+mn-cs"/>
              </a:rPr>
              <a:t> jaar </a:t>
            </a:r>
            <a:r>
              <a:rPr lang="nl-NL" sz="1200" b="0" i="0" u="sng" kern="1200">
                <a:solidFill>
                  <a:schemeClr val="tx1"/>
                </a:solidFill>
                <a:effectLst/>
                <a:latin typeface="+mn-lt"/>
                <a:ea typeface="+mn-ea"/>
                <a:cs typeface="+mn-cs"/>
              </a:rPr>
              <a:t>voor</a:t>
            </a:r>
            <a:r>
              <a:rPr lang="nl-NL" sz="1200" b="0" i="0" kern="1200">
                <a:solidFill>
                  <a:schemeClr val="tx1"/>
                </a:solidFill>
                <a:effectLst/>
                <a:latin typeface="+mn-lt"/>
                <a:ea typeface="+mn-ea"/>
                <a:cs typeface="+mn-cs"/>
              </a:rPr>
              <a:t> de start van de opleiding bij ons binnen moeten zijn. Voor 1 maart dus. Tijdens de informatieavond is er gelegenheid om overgebleven vragen te stellen over dit onderwerp. </a:t>
            </a:r>
          </a:p>
          <a:p>
            <a:endParaRPr lang="nl-NL" sz="1200" b="0" i="0" kern="1200">
              <a:solidFill>
                <a:schemeClr val="tx1"/>
              </a:solidFill>
              <a:effectLst/>
              <a:latin typeface="+mn-lt"/>
              <a:ea typeface="+mn-ea"/>
              <a:cs typeface="+mn-cs"/>
            </a:endParaRPr>
          </a:p>
          <a:p>
            <a:r>
              <a:rPr lang="nl-NL" sz="1200" b="0" i="0" kern="1200">
                <a:solidFill>
                  <a:schemeClr val="tx1"/>
                </a:solidFill>
                <a:effectLst/>
                <a:latin typeface="+mn-lt"/>
                <a:ea typeface="+mn-ea"/>
                <a:cs typeface="+mn-cs"/>
              </a:rPr>
              <a:t>Mijn naam is Marjolijn Oussoren. Ik ben teamleider van jaar 2 en ik hoop je in deze presentatie kort te kunnen vertellen wat je van het 2</a:t>
            </a:r>
            <a:r>
              <a:rPr lang="nl-NL" sz="1200" b="0" i="0" kern="1200" baseline="30000">
                <a:solidFill>
                  <a:schemeClr val="tx1"/>
                </a:solidFill>
                <a:effectLst/>
                <a:latin typeface="+mn-lt"/>
                <a:ea typeface="+mn-ea"/>
                <a:cs typeface="+mn-cs"/>
              </a:rPr>
              <a:t>e</a:t>
            </a:r>
            <a:r>
              <a:rPr lang="nl-NL" sz="1200" b="0" i="0" kern="1200">
                <a:solidFill>
                  <a:schemeClr val="tx1"/>
                </a:solidFill>
                <a:effectLst/>
                <a:latin typeface="+mn-lt"/>
                <a:ea typeface="+mn-ea"/>
                <a:cs typeface="+mn-cs"/>
              </a:rPr>
              <a:t> jaar kunt verwachten en hoe je </a:t>
            </a:r>
            <a:r>
              <a:rPr lang="nl-NL" sz="1200" b="0" i="0" kern="1200" err="1">
                <a:solidFill>
                  <a:schemeClr val="tx1"/>
                </a:solidFill>
                <a:effectLst/>
                <a:latin typeface="+mn-lt"/>
                <a:ea typeface="+mn-ea"/>
                <a:cs typeface="+mn-cs"/>
              </a:rPr>
              <a:t>evenuele</a:t>
            </a:r>
            <a:r>
              <a:rPr lang="nl-NL" sz="1200" b="0" i="0" kern="1200">
                <a:solidFill>
                  <a:schemeClr val="tx1"/>
                </a:solidFill>
                <a:effectLst/>
                <a:latin typeface="+mn-lt"/>
                <a:ea typeface="+mn-ea"/>
                <a:cs typeface="+mn-cs"/>
              </a:rPr>
              <a:t> vrijstellingen kunt aanvragen. </a:t>
            </a:r>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894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kern="1200" dirty="0">
                <a:solidFill>
                  <a:schemeClr val="tx1"/>
                </a:solidFill>
                <a:effectLst/>
                <a:latin typeface="+mn-lt"/>
                <a:ea typeface="+mn-ea"/>
                <a:cs typeface="+mn-cs"/>
              </a:rPr>
              <a:t>Maar waarom zou je een vrijstelling eigenlijk willen? Het RGS zegt: opleiden zo lang als nodig en zo kort als kan. </a:t>
            </a:r>
          </a:p>
          <a:p>
            <a:pPr rtl="0" fontAlgn="base"/>
            <a:r>
              <a:rPr lang="nl-NL" sz="1200" b="0" i="0" kern="1200" dirty="0">
                <a:solidFill>
                  <a:schemeClr val="tx1"/>
                </a:solidFill>
                <a:effectLst/>
                <a:latin typeface="+mn-lt"/>
                <a:ea typeface="+mn-ea"/>
                <a:cs typeface="+mn-cs"/>
              </a:rPr>
              <a:t>Een reden om voor een vrijstelling te kiezen kan zijn dat je de competentie tenslotte al bewezen in huis hebt. Daarnaast maakt het kiezen voor een vrijstelling dat je sneller klaar bent met de opleiding. Dit is financieel interessant en ook maatschappelijk. De maatschappij zit te springen om huisartsen. </a:t>
            </a:r>
          </a:p>
          <a:p>
            <a:pPr rtl="0" fontAlgn="base"/>
            <a:r>
              <a:rPr lang="nl-NL" sz="1200" b="0" i="0" kern="1200" dirty="0">
                <a:solidFill>
                  <a:schemeClr val="tx1"/>
                </a:solidFill>
                <a:effectLst/>
                <a:latin typeface="+mn-lt"/>
                <a:ea typeface="+mn-ea"/>
                <a:cs typeface="+mn-cs"/>
              </a:rPr>
              <a:t>Redenen om een vrijstelling niet te gebruiken kunnen zijn dat je geen onderwijs wilt missen of dat je gebruik wilt maken van een keuzestage.  </a:t>
            </a:r>
          </a:p>
          <a:p>
            <a:pPr rtl="0" fontAlgn="base"/>
            <a:r>
              <a:rPr lang="nl-NL" sz="1200" b="0" i="0" kern="1200" dirty="0">
                <a:solidFill>
                  <a:schemeClr val="tx1"/>
                </a:solidFill>
                <a:effectLst/>
                <a:latin typeface="+mn-lt"/>
                <a:ea typeface="+mn-ea"/>
                <a:cs typeface="+mn-cs"/>
              </a:rPr>
              <a:t>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049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kern="1200">
                <a:solidFill>
                  <a:schemeClr val="tx1"/>
                </a:solidFill>
                <a:effectLst/>
                <a:latin typeface="+mn-lt"/>
                <a:ea typeface="+mn-ea"/>
                <a:cs typeface="+mn-cs"/>
              </a:rPr>
              <a:t>Als je werkervaring in het juiste vakgebied hebt kan je in aanmerking komen voor een vrijstelling. Voor de klinische stage betekent dat werkervaring op de SEH. Als dat het geval is kun je de maximale vrijstelling van 6 maanden krijgen voor het klinische traject. Dat is dus alleen mogelijk bij SEH werkervaring. Als je andere klinische werkervaring met een spoedeisend karakter hebt kun je vrijstelling voor maximaal 3 maanden krijgen. </a:t>
            </a:r>
          </a:p>
          <a:p>
            <a:pPr rtl="0" fontAlgn="base"/>
            <a:r>
              <a:rPr lang="nl-NL" sz="1200" b="0" i="0" kern="1200">
                <a:solidFill>
                  <a:schemeClr val="tx1"/>
                </a:solidFill>
                <a:effectLst/>
                <a:latin typeface="+mn-lt"/>
                <a:ea typeface="+mn-ea"/>
                <a:cs typeface="+mn-cs"/>
              </a:rPr>
              <a:t> </a:t>
            </a:r>
          </a:p>
          <a:p>
            <a:pPr rtl="0" fontAlgn="base"/>
            <a:r>
              <a:rPr lang="nl-NL" sz="1200" b="0" i="0" kern="1200">
                <a:solidFill>
                  <a:schemeClr val="tx1"/>
                </a:solidFill>
                <a:effectLst/>
                <a:latin typeface="+mn-lt"/>
                <a:ea typeface="+mn-ea"/>
                <a:cs typeface="+mn-cs"/>
              </a:rPr>
              <a:t>Voor de GGZ stage geldt dat je werkervaring in de psychiatrie moet hebben en voor de CCZ stage werkervaring in de chronische zorg.  </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2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kern="1200" dirty="0">
                <a:solidFill>
                  <a:schemeClr val="tx1"/>
                </a:solidFill>
                <a:effectLst/>
                <a:latin typeface="+mn-lt"/>
                <a:ea typeface="+mn-ea"/>
                <a:cs typeface="+mn-cs"/>
              </a:rPr>
              <a:t>Er zijn nog meer voorwaarden waaraan voldaan moet worden om voor een vrijstelling in aanmerking te komen. Allereerst moet je de juiste competenties hebben opgedaan. Om dat aan te tonen moet je een competentieverklaring overleggen, getekend door je medisch leidinggevende (een arts). In die verklaring staat wanneer je waar hebt gewerkt, wat je werkzaamheden waren en of je competent bent bevonden. </a:t>
            </a:r>
          </a:p>
          <a:p>
            <a:pPr rtl="0" fontAlgn="base"/>
            <a:r>
              <a:rPr lang="nl-NL" sz="1200" b="0" i="0" kern="1200" dirty="0">
                <a:solidFill>
                  <a:schemeClr val="tx1"/>
                </a:solidFill>
                <a:effectLst/>
                <a:latin typeface="+mn-lt"/>
                <a:ea typeface="+mn-ea"/>
                <a:cs typeface="+mn-cs"/>
              </a:rPr>
              <a:t> </a:t>
            </a:r>
          </a:p>
          <a:p>
            <a:pPr rtl="0" fontAlgn="base"/>
            <a:r>
              <a:rPr lang="nl-NL" sz="1200" b="0" i="0" kern="1200" dirty="0">
                <a:solidFill>
                  <a:schemeClr val="tx1"/>
                </a:solidFill>
                <a:effectLst/>
                <a:latin typeface="+mn-lt"/>
                <a:ea typeface="+mn-ea"/>
                <a:cs typeface="+mn-cs"/>
              </a:rPr>
              <a:t>Net zo belangrijk is dat je werkervaring moet hebben plaatsgevonden op een RGS-erkende afdeling, dus een afdeling bevoegd om op te leiden. Als je niet weet of dat zo is kun je op de site van huisartsopleiding Nederland een lijst vinden. </a:t>
            </a:r>
          </a:p>
          <a:p>
            <a:endParaRPr lang="nl-NL" dirty="0"/>
          </a:p>
          <a:p>
            <a:pPr rtl="0" fontAlgn="base"/>
            <a:r>
              <a:rPr lang="nl-NL" sz="1200" b="0" i="0" kern="1200" dirty="0">
                <a:solidFill>
                  <a:schemeClr val="tx1"/>
                </a:solidFill>
                <a:effectLst/>
                <a:latin typeface="+mn-lt"/>
                <a:ea typeface="+mn-ea"/>
                <a:cs typeface="+mn-cs"/>
              </a:rPr>
              <a:t>Verder moet je ergens minimaal 6 maanden hebben gewerkt of het equivalent daarvan in deeltijd. </a:t>
            </a:r>
          </a:p>
          <a:p>
            <a:pPr rtl="0" fontAlgn="base"/>
            <a:r>
              <a:rPr lang="nl-NL" sz="1200" b="0" i="0" kern="1200" dirty="0">
                <a:solidFill>
                  <a:schemeClr val="tx1"/>
                </a:solidFill>
                <a:effectLst/>
                <a:latin typeface="+mn-lt"/>
                <a:ea typeface="+mn-ea"/>
                <a:cs typeface="+mn-cs"/>
              </a:rPr>
              <a:t> </a:t>
            </a:r>
          </a:p>
          <a:p>
            <a:pPr rtl="0" fontAlgn="base"/>
            <a:r>
              <a:rPr lang="nl-NL" sz="1200" b="0" i="0" kern="1200" dirty="0">
                <a:solidFill>
                  <a:schemeClr val="tx1"/>
                </a:solidFill>
                <a:effectLst/>
                <a:latin typeface="+mn-lt"/>
                <a:ea typeface="+mn-ea"/>
                <a:cs typeface="+mn-cs"/>
              </a:rPr>
              <a:t>Tot slot mag het niet langer dan 5 jaar geleden zijn geweest. Is dat wel het geval dan is er alsnog een mogelijkheid tot vrijstelling wanneer je aan kunt tonen dat je je competenties hebt onderhouden in de tussentijd. </a:t>
            </a:r>
          </a:p>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3145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Op de website voor startende aios staat beschreven hoe je een vrijstelling aanvraagt en welke formulieren je hiervoor nodig hebt. Je vindt hier een aanvraagformulier vrijstellingen dat je samen met de competentieverklaring of </a:t>
            </a:r>
            <a:r>
              <a:rPr lang="nl-NL" sz="1200" b="0" i="0" kern="1200" err="1">
                <a:solidFill>
                  <a:schemeClr val="tx1"/>
                </a:solidFill>
                <a:effectLst/>
                <a:latin typeface="+mn-lt"/>
                <a:ea typeface="+mn-ea"/>
                <a:cs typeface="+mn-cs"/>
              </a:rPr>
              <a:t>verklaringenen</a:t>
            </a:r>
            <a:r>
              <a:rPr lang="nl-NL" sz="1200" b="0" i="0" kern="1200">
                <a:solidFill>
                  <a:schemeClr val="tx1"/>
                </a:solidFill>
                <a:effectLst/>
                <a:latin typeface="+mn-lt"/>
                <a:ea typeface="+mn-ea"/>
                <a:cs typeface="+mn-cs"/>
              </a:rPr>
              <a:t> moet toesturen aan Luis en Laura via genoemd mailadres.</a:t>
            </a:r>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07697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2E6A8-CC66-FECE-2220-72567B10EA4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DEC5B73-8C0A-74F2-AF55-C16A63DDDDE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214A3B0-F0BE-E265-D5B4-E6D46CA30D37}"/>
              </a:ext>
            </a:extLst>
          </p:cNvPr>
          <p:cNvSpPr>
            <a:spLocks noGrp="1"/>
          </p:cNvSpPr>
          <p:nvPr>
            <p:ph type="body" idx="1"/>
          </p:nvPr>
        </p:nvSpPr>
        <p:spPr/>
        <p:txBody>
          <a:bodyPr/>
          <a:lstStyle/>
          <a:p>
            <a:r>
              <a:rPr lang="nl-NL" sz="1200" b="0" i="0" kern="1200">
                <a:solidFill>
                  <a:schemeClr val="tx1"/>
                </a:solidFill>
                <a:effectLst/>
                <a:latin typeface="+mn-lt"/>
                <a:ea typeface="+mn-ea"/>
                <a:cs typeface="+mn-cs"/>
              </a:rPr>
              <a:t>Wanneer je 3,  6  of zelfs 9 maanden vrijstelling hebt, dan kan je eerder instromen in jaar 3. Op deze manier verkort je dan je opleiding.  Er zijn ook aios die een periode onbetaald verlof opnemen in jaar 2. Onbetaald verlof mag je 1 keer in je opleiding opnemen, in een periode van 3, 6, 9 of 12 maanden. </a:t>
            </a:r>
            <a:endParaRPr lang="nl-NL"/>
          </a:p>
        </p:txBody>
      </p:sp>
      <p:sp>
        <p:nvSpPr>
          <p:cNvPr id="4" name="Tijdelijke aanduiding voor dianummer 3">
            <a:extLst>
              <a:ext uri="{FF2B5EF4-FFF2-40B4-BE49-F238E27FC236}">
                <a16:creationId xmlns:a16="http://schemas.microsoft.com/office/drawing/2014/main" id="{B11A6E95-EC6A-558D-DAE4-87A86F4B0BE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9777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Maar wat verstaan we onder een keuzestage. Er is allereerst sprake van een keuzestage wanneer in plaats van een vrijstelling voor een klinische stage gekozen wordt voor een stage zonder spoedeisend karakter. Voor diegenen met een goed geheugen dit waren de specialisaties uit het rechter rijtje en is alleen mogelijk als je de </a:t>
            </a:r>
            <a:r>
              <a:rPr lang="nl-NL" sz="1200" b="0" i="0" kern="1200" err="1">
                <a:solidFill>
                  <a:schemeClr val="tx1"/>
                </a:solidFill>
                <a:effectLst/>
                <a:latin typeface="+mn-lt"/>
                <a:ea typeface="+mn-ea"/>
                <a:cs typeface="+mn-cs"/>
              </a:rPr>
              <a:t>vrijsteling</a:t>
            </a:r>
            <a:r>
              <a:rPr lang="nl-NL" sz="1200" b="0" i="0" kern="1200">
                <a:solidFill>
                  <a:schemeClr val="tx1"/>
                </a:solidFill>
                <a:effectLst/>
                <a:latin typeface="+mn-lt"/>
                <a:ea typeface="+mn-ea"/>
                <a:cs typeface="+mn-cs"/>
              </a:rPr>
              <a:t> hebt gekregen </a:t>
            </a:r>
            <a:r>
              <a:rPr lang="nl-NL" sz="1200" b="0" i="0" kern="1200" err="1">
                <a:solidFill>
                  <a:schemeClr val="tx1"/>
                </a:solidFill>
                <a:effectLst/>
                <a:latin typeface="+mn-lt"/>
                <a:ea typeface="+mn-ea"/>
                <a:cs typeface="+mn-cs"/>
              </a:rPr>
              <a:t>obv</a:t>
            </a:r>
            <a:r>
              <a:rPr lang="nl-NL" sz="1200" b="0" i="0" kern="1200">
                <a:solidFill>
                  <a:schemeClr val="tx1"/>
                </a:solidFill>
                <a:effectLst/>
                <a:latin typeface="+mn-lt"/>
                <a:ea typeface="+mn-ea"/>
                <a:cs typeface="+mn-cs"/>
              </a:rPr>
              <a:t> ervaring op de SEH. Volg je een klinische stage met spoedeisend karakter(het linker rijtje) dan wordt dit niet als keuzestage beschouwd.</a:t>
            </a:r>
          </a:p>
          <a:p>
            <a:endParaRPr lang="nl-NL" sz="1200" b="0" i="0" kern="1200">
              <a:solidFill>
                <a:schemeClr val="tx1"/>
              </a:solidFill>
              <a:effectLst/>
              <a:latin typeface="+mn-lt"/>
              <a:ea typeface="+mn-ea"/>
              <a:cs typeface="+mn-cs"/>
            </a:endParaRPr>
          </a:p>
          <a:p>
            <a:r>
              <a:rPr lang="nl-NL" sz="1200" b="0" i="0" kern="1200">
                <a:solidFill>
                  <a:schemeClr val="tx1"/>
                </a:solidFill>
                <a:effectLst/>
                <a:latin typeface="+mn-lt"/>
                <a:ea typeface="+mn-ea"/>
                <a:cs typeface="+mn-cs"/>
              </a:rPr>
              <a:t>Daarnaast wordt iedere stage die </a:t>
            </a:r>
            <a:r>
              <a:rPr lang="nl-NL" sz="1200" b="0" i="0" kern="1200" err="1">
                <a:solidFill>
                  <a:schemeClr val="tx1"/>
                </a:solidFill>
                <a:effectLst/>
                <a:latin typeface="+mn-lt"/>
                <a:ea typeface="+mn-ea"/>
                <a:cs typeface="+mn-cs"/>
              </a:rPr>
              <a:t>tvv</a:t>
            </a:r>
            <a:r>
              <a:rPr lang="nl-NL" sz="1200" b="0" i="0" kern="1200">
                <a:solidFill>
                  <a:schemeClr val="tx1"/>
                </a:solidFill>
                <a:effectLst/>
                <a:latin typeface="+mn-lt"/>
                <a:ea typeface="+mn-ea"/>
                <a:cs typeface="+mn-cs"/>
              </a:rPr>
              <a:t> de GGZ of CZ stage gevolgd wordt als keuzestage gezien.  </a:t>
            </a:r>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763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kern="1200">
                <a:solidFill>
                  <a:schemeClr val="tx1"/>
                </a:solidFill>
                <a:effectLst/>
                <a:latin typeface="+mn-lt"/>
                <a:ea typeface="+mn-ea"/>
                <a:cs typeface="+mn-cs"/>
              </a:rPr>
              <a:t>De reden waarom dit belangrijk is, is omdat Je gedurende je opleiding maximaal 1 keuzestage van 3 maanden mag doen, of 2 van 6 weken. Daar hebben we er ook een aantal van. </a:t>
            </a:r>
          </a:p>
          <a:p>
            <a:pPr rtl="0" fontAlgn="base"/>
            <a:r>
              <a:rPr lang="nl-NL" sz="1200" b="0" i="0" kern="1200">
                <a:solidFill>
                  <a:schemeClr val="tx1"/>
                </a:solidFill>
                <a:effectLst/>
                <a:latin typeface="+mn-lt"/>
                <a:ea typeface="+mn-ea"/>
                <a:cs typeface="+mn-cs"/>
              </a:rPr>
              <a:t> </a:t>
            </a:r>
          </a:p>
          <a:p>
            <a:pPr rtl="0" fontAlgn="base"/>
            <a:r>
              <a:rPr lang="nl-NL" sz="1200" b="0" i="0" kern="1200">
                <a:solidFill>
                  <a:schemeClr val="tx1"/>
                </a:solidFill>
                <a:effectLst/>
                <a:latin typeface="+mn-lt"/>
                <a:ea typeface="+mn-ea"/>
                <a:cs typeface="+mn-cs"/>
              </a:rPr>
              <a:t>Verder is het goed om te weten dat mocht je onverhoopt geen vrijstelling krijgen, bv omdat je werkervaring in een niet-RGS-erkenede instelling was, dan kun je eventueel toch in aanmerking komen voor een keuzestage, Je dient deze aanvraag dan goed te motiveren. </a:t>
            </a:r>
          </a:p>
          <a:p>
            <a:pPr rtl="0" fontAlgn="base"/>
            <a:r>
              <a:rPr lang="nl-NL" sz="1200" b="0" i="0" kern="1200">
                <a:solidFill>
                  <a:schemeClr val="tx1"/>
                </a:solidFill>
                <a:effectLst/>
                <a:latin typeface="+mn-lt"/>
                <a:ea typeface="+mn-ea"/>
                <a:cs typeface="+mn-cs"/>
              </a:rPr>
              <a:t> </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696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kern="1200">
                <a:solidFill>
                  <a:schemeClr val="tx1"/>
                </a:solidFill>
                <a:effectLst/>
                <a:latin typeface="+mn-lt"/>
                <a:ea typeface="+mn-ea"/>
                <a:cs typeface="+mn-cs"/>
              </a:rPr>
              <a:t>Op de volgende slides staat alles nog eens in een stroomschema op een rijtje.  </a:t>
            </a:r>
          </a:p>
          <a:p>
            <a:pPr rtl="0" fontAlgn="base"/>
            <a:r>
              <a:rPr lang="nl-NL" sz="1200" b="0" i="0" kern="1200">
                <a:solidFill>
                  <a:schemeClr val="tx1"/>
                </a:solidFill>
                <a:effectLst/>
                <a:latin typeface="+mn-lt"/>
                <a:ea typeface="+mn-ea"/>
                <a:cs typeface="+mn-cs"/>
              </a:rPr>
              <a:t> </a:t>
            </a:r>
          </a:p>
          <a:p>
            <a:endParaRPr lang="nl-NL"/>
          </a:p>
        </p:txBody>
      </p:sp>
      <p:sp>
        <p:nvSpPr>
          <p:cNvPr id="4" name="Tijdelijke aanduiding voor dianummer 3"/>
          <p:cNvSpPr>
            <a:spLocks noGrp="1"/>
          </p:cNvSpPr>
          <p:nvPr>
            <p:ph type="sldNum" sz="quarter" idx="5"/>
          </p:nvPr>
        </p:nvSpPr>
        <p:spPr/>
        <p:txBody>
          <a:bodyPr/>
          <a:lstStyle/>
          <a:p>
            <a:fld id="{9552F2CC-1447-40E6-8F24-1332ED34CA86}" type="slidenum">
              <a:rPr lang="nl-NL" smtClean="0"/>
              <a:t>17</a:t>
            </a:fld>
            <a:endParaRPr lang="nl-NL"/>
          </a:p>
        </p:txBody>
      </p:sp>
    </p:spTree>
    <p:extLst>
      <p:ext uri="{BB962C8B-B14F-4D97-AF65-F5344CB8AC3E}">
        <p14:creationId xmlns:p14="http://schemas.microsoft.com/office/powerpoint/2010/main" val="3717424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D2BFC6-3102-CBA7-DF0F-CD2AC69CB88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83777BD-50DB-7005-674A-DF8A9775070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6AE213D-0B37-6385-A8CD-305ED99F0B23}"/>
              </a:ext>
            </a:extLst>
          </p:cNvPr>
          <p:cNvSpPr>
            <a:spLocks noGrp="1"/>
          </p:cNvSpPr>
          <p:nvPr>
            <p:ph type="body" idx="1"/>
          </p:nvPr>
        </p:nvSpPr>
        <p:spPr/>
        <p:txBody>
          <a:bodyPr/>
          <a:lstStyle/>
          <a:p>
            <a:pPr rtl="0" fontAlgn="base"/>
            <a:r>
              <a:rPr lang="nl-NL" sz="1200" b="0" i="0" kern="1200">
                <a:solidFill>
                  <a:schemeClr val="tx1"/>
                </a:solidFill>
                <a:effectLst/>
                <a:latin typeface="+mn-lt"/>
                <a:ea typeface="+mn-ea"/>
                <a:cs typeface="+mn-cs"/>
              </a:rPr>
              <a:t>Wanneer je </a:t>
            </a:r>
            <a:r>
              <a:rPr lang="nl-NL" sz="1200" b="0" i="0" u="sng" kern="1200">
                <a:solidFill>
                  <a:schemeClr val="tx1"/>
                </a:solidFill>
                <a:effectLst/>
                <a:latin typeface="+mn-lt"/>
                <a:ea typeface="+mn-ea"/>
                <a:cs typeface="+mn-cs"/>
              </a:rPr>
              <a:t>geen</a:t>
            </a:r>
            <a:r>
              <a:rPr lang="nl-NL" sz="1200" b="0" i="0" kern="1200">
                <a:solidFill>
                  <a:schemeClr val="tx1"/>
                </a:solidFill>
                <a:effectLst/>
                <a:latin typeface="+mn-lt"/>
                <a:ea typeface="+mn-ea"/>
                <a:cs typeface="+mn-cs"/>
              </a:rPr>
              <a:t> 6 maanden SEH en ook </a:t>
            </a:r>
            <a:r>
              <a:rPr lang="nl-NL" sz="1200" b="0" i="0" u="sng" kern="1200">
                <a:solidFill>
                  <a:schemeClr val="tx1"/>
                </a:solidFill>
                <a:effectLst/>
                <a:latin typeface="+mn-lt"/>
                <a:ea typeface="+mn-ea"/>
                <a:cs typeface="+mn-cs"/>
              </a:rPr>
              <a:t>geen</a:t>
            </a:r>
            <a:r>
              <a:rPr lang="nl-NL" sz="1200" b="0" i="0" kern="1200">
                <a:solidFill>
                  <a:schemeClr val="tx1"/>
                </a:solidFill>
                <a:effectLst/>
                <a:latin typeface="+mn-lt"/>
                <a:ea typeface="+mn-ea"/>
                <a:cs typeface="+mn-cs"/>
              </a:rPr>
              <a:t> 6 maanden klinische ervaring hebt met een spoedeisend karakter in een RGS-erkende instelling, dan heb je </a:t>
            </a:r>
            <a:r>
              <a:rPr lang="nl-NL" sz="1200" b="0" i="0" u="sng" kern="1200">
                <a:solidFill>
                  <a:schemeClr val="tx1"/>
                </a:solidFill>
                <a:effectLst/>
                <a:latin typeface="+mn-lt"/>
                <a:ea typeface="+mn-ea"/>
                <a:cs typeface="+mn-cs"/>
              </a:rPr>
              <a:t>geen</a:t>
            </a:r>
            <a:r>
              <a:rPr lang="nl-NL" sz="1200" b="0" i="0" kern="1200">
                <a:solidFill>
                  <a:schemeClr val="tx1"/>
                </a:solidFill>
                <a:effectLst/>
                <a:latin typeface="+mn-lt"/>
                <a:ea typeface="+mn-ea"/>
                <a:cs typeface="+mn-cs"/>
              </a:rPr>
              <a:t> recht op een vrijstelling en vul je je klinische stage in met </a:t>
            </a:r>
            <a:r>
              <a:rPr lang="nl-NL" sz="1200" b="0" i="0" u="sng" kern="1200">
                <a:solidFill>
                  <a:schemeClr val="tx1"/>
                </a:solidFill>
                <a:effectLst/>
                <a:latin typeface="+mn-lt"/>
                <a:ea typeface="+mn-ea"/>
                <a:cs typeface="+mn-cs"/>
              </a:rPr>
              <a:t>ofwel</a:t>
            </a:r>
            <a:r>
              <a:rPr lang="nl-NL" sz="1200" b="0" i="0" kern="1200">
                <a:solidFill>
                  <a:schemeClr val="tx1"/>
                </a:solidFill>
                <a:effectLst/>
                <a:latin typeface="+mn-lt"/>
                <a:ea typeface="+mn-ea"/>
                <a:cs typeface="+mn-cs"/>
              </a:rPr>
              <a:t> 6 maanden op de SEH </a:t>
            </a:r>
            <a:r>
              <a:rPr lang="nl-NL" sz="1200" b="0" i="0" u="sng" kern="1200">
                <a:solidFill>
                  <a:schemeClr val="tx1"/>
                </a:solidFill>
                <a:effectLst/>
                <a:latin typeface="+mn-lt"/>
                <a:ea typeface="+mn-ea"/>
                <a:cs typeface="+mn-cs"/>
              </a:rPr>
              <a:t>of</a:t>
            </a:r>
            <a:r>
              <a:rPr lang="nl-NL" sz="1200" b="0" i="0" kern="1200">
                <a:solidFill>
                  <a:schemeClr val="tx1"/>
                </a:solidFill>
                <a:effectLst/>
                <a:latin typeface="+mn-lt"/>
                <a:ea typeface="+mn-ea"/>
                <a:cs typeface="+mn-cs"/>
              </a:rPr>
              <a:t> 3 maanden op de SEH en 3 maanden Klinische stage met een spoedeisend karakter. Zie hiervoor de specialisaties in het kader rechtsboven.  </a:t>
            </a:r>
          </a:p>
          <a:p>
            <a:pPr rtl="0" fontAlgn="base"/>
            <a:r>
              <a:rPr lang="nl-NL" sz="1200" b="0" i="0" kern="1200">
                <a:solidFill>
                  <a:schemeClr val="tx1"/>
                </a:solidFill>
                <a:effectLst/>
                <a:latin typeface="+mn-lt"/>
                <a:ea typeface="+mn-ea"/>
                <a:cs typeface="+mn-cs"/>
              </a:rPr>
              <a:t> </a:t>
            </a:r>
          </a:p>
          <a:p>
            <a:endParaRPr lang="nl-NL"/>
          </a:p>
        </p:txBody>
      </p:sp>
      <p:sp>
        <p:nvSpPr>
          <p:cNvPr id="4" name="Tijdelijke aanduiding voor dianummer 3">
            <a:extLst>
              <a:ext uri="{FF2B5EF4-FFF2-40B4-BE49-F238E27FC236}">
                <a16:creationId xmlns:a16="http://schemas.microsoft.com/office/drawing/2014/main" id="{94505844-3A68-699D-8EC0-D97BA6889DDC}"/>
              </a:ext>
            </a:extLst>
          </p:cNvPr>
          <p:cNvSpPr>
            <a:spLocks noGrp="1"/>
          </p:cNvSpPr>
          <p:nvPr>
            <p:ph type="sldNum" sz="quarter" idx="5"/>
          </p:nvPr>
        </p:nvSpPr>
        <p:spPr/>
        <p:txBody>
          <a:bodyPr/>
          <a:lstStyle/>
          <a:p>
            <a:fld id="{9552F2CC-1447-40E6-8F24-1332ED34CA86}" type="slidenum">
              <a:rPr lang="nl-NL" smtClean="0"/>
              <a:t>18</a:t>
            </a:fld>
            <a:endParaRPr lang="nl-NL"/>
          </a:p>
        </p:txBody>
      </p:sp>
    </p:spTree>
    <p:extLst>
      <p:ext uri="{BB962C8B-B14F-4D97-AF65-F5344CB8AC3E}">
        <p14:creationId xmlns:p14="http://schemas.microsoft.com/office/powerpoint/2010/main" val="4181803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18065-2825-D660-635E-EAB7E9510D4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F62D646-771E-86F8-0C66-AF5302F1113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ED9287F-EC60-7CD0-EFD6-7C95F9CC6C63}"/>
              </a:ext>
            </a:extLst>
          </p:cNvPr>
          <p:cNvSpPr>
            <a:spLocks noGrp="1"/>
          </p:cNvSpPr>
          <p:nvPr>
            <p:ph type="body" idx="1"/>
          </p:nvPr>
        </p:nvSpPr>
        <p:spPr/>
        <p:txBody>
          <a:bodyPr/>
          <a:lstStyle/>
          <a:p>
            <a:r>
              <a:rPr lang="nl-NL" sz="1200" b="0" i="0" kern="1200">
                <a:solidFill>
                  <a:schemeClr val="tx1"/>
                </a:solidFill>
                <a:effectLst/>
                <a:latin typeface="+mn-lt"/>
                <a:ea typeface="+mn-ea"/>
                <a:cs typeface="+mn-cs"/>
              </a:rPr>
              <a:t>Wanneer je </a:t>
            </a:r>
            <a:r>
              <a:rPr lang="nl-NL" sz="1200" b="0" i="0" u="sng" kern="1200">
                <a:solidFill>
                  <a:schemeClr val="tx1"/>
                </a:solidFill>
                <a:effectLst/>
                <a:latin typeface="+mn-lt"/>
                <a:ea typeface="+mn-ea"/>
                <a:cs typeface="+mn-cs"/>
              </a:rPr>
              <a:t>geen</a:t>
            </a:r>
            <a:r>
              <a:rPr lang="nl-NL" sz="1200" b="0" i="0" kern="1200">
                <a:solidFill>
                  <a:schemeClr val="tx1"/>
                </a:solidFill>
                <a:effectLst/>
                <a:latin typeface="+mn-lt"/>
                <a:ea typeface="+mn-ea"/>
                <a:cs typeface="+mn-cs"/>
              </a:rPr>
              <a:t> 6 maanden SEH en maar </a:t>
            </a:r>
            <a:r>
              <a:rPr lang="nl-NL" sz="1200" b="0" i="0" u="sng" kern="1200">
                <a:solidFill>
                  <a:schemeClr val="tx1"/>
                </a:solidFill>
                <a:effectLst/>
                <a:latin typeface="+mn-lt"/>
                <a:ea typeface="+mn-ea"/>
                <a:cs typeface="+mn-cs"/>
              </a:rPr>
              <a:t>wel</a:t>
            </a:r>
            <a:r>
              <a:rPr lang="nl-NL" sz="1200" b="0" i="0" kern="1200">
                <a:solidFill>
                  <a:schemeClr val="tx1"/>
                </a:solidFill>
                <a:effectLst/>
                <a:latin typeface="+mn-lt"/>
                <a:ea typeface="+mn-ea"/>
                <a:cs typeface="+mn-cs"/>
              </a:rPr>
              <a:t> 6 maanden klinische ervaring hebt met een spoedeisend </a:t>
            </a:r>
            <a:r>
              <a:rPr lang="nl-NL" sz="1200" b="0" i="0" kern="1200" err="1">
                <a:solidFill>
                  <a:schemeClr val="tx1"/>
                </a:solidFill>
                <a:effectLst/>
                <a:latin typeface="+mn-lt"/>
                <a:ea typeface="+mn-ea"/>
                <a:cs typeface="+mn-cs"/>
              </a:rPr>
              <a:t>karakterin</a:t>
            </a:r>
            <a:r>
              <a:rPr lang="nl-NL" sz="1200" b="0" i="0" kern="1200">
                <a:solidFill>
                  <a:schemeClr val="tx1"/>
                </a:solidFill>
                <a:effectLst/>
                <a:latin typeface="+mn-lt"/>
                <a:ea typeface="+mn-ea"/>
                <a:cs typeface="+mn-cs"/>
              </a:rPr>
              <a:t> een RGS-erkende instelling , dan heb je recht op een voorlopige vrijstelling van 3 maanden. Je kunt dan kiezen voor 3 maanden SEH en 3 maanden vrijstelling OF 3 maanden SEH en 3 maanden Klinische stage met spoedeisend karakter.   </a:t>
            </a:r>
            <a:endParaRPr lang="nl-NL"/>
          </a:p>
        </p:txBody>
      </p:sp>
      <p:sp>
        <p:nvSpPr>
          <p:cNvPr id="4" name="Tijdelijke aanduiding voor dianummer 3">
            <a:extLst>
              <a:ext uri="{FF2B5EF4-FFF2-40B4-BE49-F238E27FC236}">
                <a16:creationId xmlns:a16="http://schemas.microsoft.com/office/drawing/2014/main" id="{288C4715-09D2-5AAE-1B12-6CA9744E4672}"/>
              </a:ext>
            </a:extLst>
          </p:cNvPr>
          <p:cNvSpPr>
            <a:spLocks noGrp="1"/>
          </p:cNvSpPr>
          <p:nvPr>
            <p:ph type="sldNum" sz="quarter" idx="5"/>
          </p:nvPr>
        </p:nvSpPr>
        <p:spPr/>
        <p:txBody>
          <a:bodyPr/>
          <a:lstStyle/>
          <a:p>
            <a:fld id="{9552F2CC-1447-40E6-8F24-1332ED34CA86}" type="slidenum">
              <a:rPr lang="nl-NL" smtClean="0"/>
              <a:t>19</a:t>
            </a:fld>
            <a:endParaRPr lang="nl-NL"/>
          </a:p>
        </p:txBody>
      </p:sp>
    </p:spTree>
    <p:extLst>
      <p:ext uri="{BB962C8B-B14F-4D97-AF65-F5344CB8AC3E}">
        <p14:creationId xmlns:p14="http://schemas.microsoft.com/office/powerpoint/2010/main" val="1079524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kern="1200">
                <a:solidFill>
                  <a:schemeClr val="tx1"/>
                </a:solidFill>
                <a:effectLst/>
                <a:latin typeface="+mn-lt"/>
                <a:ea typeface="+mn-ea"/>
                <a:cs typeface="+mn-cs"/>
              </a:rPr>
              <a:t>Voor ik je meer vertel over het 2</a:t>
            </a:r>
            <a:r>
              <a:rPr lang="nl-NL" sz="1200" b="0" i="0" kern="1200" baseline="30000">
                <a:solidFill>
                  <a:schemeClr val="tx1"/>
                </a:solidFill>
                <a:effectLst/>
                <a:latin typeface="+mn-lt"/>
                <a:ea typeface="+mn-ea"/>
                <a:cs typeface="+mn-cs"/>
              </a:rPr>
              <a:t>e</a:t>
            </a:r>
            <a:r>
              <a:rPr lang="nl-NL" sz="1200" b="0" i="0" kern="1200">
                <a:solidFill>
                  <a:schemeClr val="tx1"/>
                </a:solidFill>
                <a:effectLst/>
                <a:latin typeface="+mn-lt"/>
                <a:ea typeface="+mn-ea"/>
                <a:cs typeface="+mn-cs"/>
              </a:rPr>
              <a:t> jaar van de huisartsopleiding, laat ik je graag zien hoe de opleiding eruit ziet zonder dat er sprake is van vrijstellingen het keuzestages.  </a:t>
            </a:r>
          </a:p>
          <a:p>
            <a:pPr rtl="0" fontAlgn="base"/>
            <a:r>
              <a:rPr lang="nl-NL" sz="1200" b="0" i="0" kern="1200">
                <a:solidFill>
                  <a:schemeClr val="tx1"/>
                </a:solidFill>
                <a:effectLst/>
                <a:latin typeface="+mn-lt"/>
                <a:ea typeface="+mn-ea"/>
                <a:cs typeface="+mn-cs"/>
              </a:rPr>
              <a:t> </a:t>
            </a:r>
          </a:p>
          <a:p>
            <a:pPr rtl="0" fontAlgn="base"/>
            <a:r>
              <a:rPr lang="nl-NL" sz="1200" b="0" i="0" kern="1200">
                <a:solidFill>
                  <a:schemeClr val="tx1"/>
                </a:solidFill>
                <a:effectLst/>
                <a:latin typeface="+mn-lt"/>
                <a:ea typeface="+mn-ea"/>
                <a:cs typeface="+mn-cs"/>
              </a:rPr>
              <a:t>Zoals je ziet vervul je in het 1</a:t>
            </a:r>
            <a:r>
              <a:rPr lang="nl-NL" sz="1200" b="0" i="0" kern="1200" baseline="30000">
                <a:solidFill>
                  <a:schemeClr val="tx1"/>
                </a:solidFill>
                <a:effectLst/>
                <a:latin typeface="+mn-lt"/>
                <a:ea typeface="+mn-ea"/>
                <a:cs typeface="+mn-cs"/>
              </a:rPr>
              <a:t>e</a:t>
            </a:r>
            <a:r>
              <a:rPr lang="nl-NL" sz="1200" b="0" i="0" kern="1200">
                <a:solidFill>
                  <a:schemeClr val="tx1"/>
                </a:solidFill>
                <a:effectLst/>
                <a:latin typeface="+mn-lt"/>
                <a:ea typeface="+mn-ea"/>
                <a:cs typeface="+mn-cs"/>
              </a:rPr>
              <a:t> en 3</a:t>
            </a:r>
            <a:r>
              <a:rPr lang="nl-NL" sz="1200" b="0" i="0" kern="1200" baseline="30000">
                <a:solidFill>
                  <a:schemeClr val="tx1"/>
                </a:solidFill>
                <a:effectLst/>
                <a:latin typeface="+mn-lt"/>
                <a:ea typeface="+mn-ea"/>
                <a:cs typeface="+mn-cs"/>
              </a:rPr>
              <a:t>e</a:t>
            </a:r>
            <a:r>
              <a:rPr lang="nl-NL" sz="1200" b="0" i="0" kern="1200">
                <a:solidFill>
                  <a:schemeClr val="tx1"/>
                </a:solidFill>
                <a:effectLst/>
                <a:latin typeface="+mn-lt"/>
                <a:ea typeface="+mn-ea"/>
                <a:cs typeface="+mn-cs"/>
              </a:rPr>
              <a:t> jaar je stage bij een huisartspraktijk. In het 2</a:t>
            </a:r>
            <a:r>
              <a:rPr lang="nl-NL" sz="1200" b="0" i="0" kern="1200" baseline="30000">
                <a:solidFill>
                  <a:schemeClr val="tx1"/>
                </a:solidFill>
                <a:effectLst/>
                <a:latin typeface="+mn-lt"/>
                <a:ea typeface="+mn-ea"/>
                <a:cs typeface="+mn-cs"/>
              </a:rPr>
              <a:t>e</a:t>
            </a:r>
            <a:r>
              <a:rPr lang="nl-NL" sz="1200" b="0" i="0" kern="1200">
                <a:solidFill>
                  <a:schemeClr val="tx1"/>
                </a:solidFill>
                <a:effectLst/>
                <a:latin typeface="+mn-lt"/>
                <a:ea typeface="+mn-ea"/>
                <a:cs typeface="+mn-cs"/>
              </a:rPr>
              <a:t> jaar van de opleiding zijn er stages buiten de huisartspraktijk. Dit betreft een klinische stage van 6 maanden, een GGZ stage van 3 maanden en een CZ stage van eveneens 3 maanden.  </a:t>
            </a:r>
          </a:p>
          <a:p>
            <a:pPr rtl="0" fontAlgn="base"/>
            <a:r>
              <a:rPr lang="nl-NL" sz="1200" b="0" i="0" kern="1200">
                <a:solidFill>
                  <a:schemeClr val="tx1"/>
                </a:solidFill>
                <a:effectLst/>
                <a:latin typeface="+mn-lt"/>
                <a:ea typeface="+mn-ea"/>
                <a:cs typeface="+mn-cs"/>
              </a:rPr>
              <a:t> </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06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89CCA-7C3E-6493-D52F-8CFED42C8DB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DD3619-11C2-E8FC-75DD-AC57A87832B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78C6BB7-41AA-6B84-3272-A54DD935E5CC}"/>
              </a:ext>
            </a:extLst>
          </p:cNvPr>
          <p:cNvSpPr>
            <a:spLocks noGrp="1"/>
          </p:cNvSpPr>
          <p:nvPr>
            <p:ph type="body" idx="1"/>
          </p:nvPr>
        </p:nvSpPr>
        <p:spPr/>
        <p:txBody>
          <a:bodyPr/>
          <a:lstStyle/>
          <a:p>
            <a:r>
              <a:rPr lang="nl-NL" sz="1200" b="0" i="0" kern="1200" dirty="0">
                <a:solidFill>
                  <a:schemeClr val="tx1"/>
                </a:solidFill>
                <a:effectLst/>
                <a:latin typeface="+mn-lt"/>
                <a:ea typeface="+mn-ea"/>
                <a:cs typeface="+mn-cs"/>
              </a:rPr>
              <a:t>Wanneer je over 6 maanden SEH ervaring beschikt, heb je recht op een voorlopige vrijstelling voor de gehele klinische stage.  Je kunt dan kiezen voor de vrijstelling van 6 maanden OF kiezen voor 3 maanden vrijstelling en 3 maanden Klinische stage met of zonder spoedeisend karakter. Kies je voor een stage zonder spoedeisend karakter dan geldt dit als een keuzestage.  </a:t>
            </a:r>
            <a:endParaRPr lang="nl-NL" dirty="0"/>
          </a:p>
        </p:txBody>
      </p:sp>
      <p:sp>
        <p:nvSpPr>
          <p:cNvPr id="4" name="Tijdelijke aanduiding voor dianummer 3">
            <a:extLst>
              <a:ext uri="{FF2B5EF4-FFF2-40B4-BE49-F238E27FC236}">
                <a16:creationId xmlns:a16="http://schemas.microsoft.com/office/drawing/2014/main" id="{5B7F3F4C-D10E-0DBD-F6CA-56CF5D60345B}"/>
              </a:ext>
            </a:extLst>
          </p:cNvPr>
          <p:cNvSpPr>
            <a:spLocks noGrp="1"/>
          </p:cNvSpPr>
          <p:nvPr>
            <p:ph type="sldNum" sz="quarter" idx="5"/>
          </p:nvPr>
        </p:nvSpPr>
        <p:spPr/>
        <p:txBody>
          <a:bodyPr/>
          <a:lstStyle/>
          <a:p>
            <a:fld id="{9552F2CC-1447-40E6-8F24-1332ED34CA86}" type="slidenum">
              <a:rPr lang="nl-NL" smtClean="0"/>
              <a:t>20</a:t>
            </a:fld>
            <a:endParaRPr lang="nl-NL"/>
          </a:p>
        </p:txBody>
      </p:sp>
    </p:spTree>
    <p:extLst>
      <p:ext uri="{BB962C8B-B14F-4D97-AF65-F5344CB8AC3E}">
        <p14:creationId xmlns:p14="http://schemas.microsoft.com/office/powerpoint/2010/main" val="9242412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Wanneer je niet beschikt over 6 maanden ervaring in de CCZ in een RGS-erkende instelling, dan zal je de CCZ stage in jaar 2 moeten volgen.  </a:t>
            </a:r>
            <a:endParaRPr lang="nl-NL"/>
          </a:p>
        </p:txBody>
      </p:sp>
      <p:sp>
        <p:nvSpPr>
          <p:cNvPr id="4" name="Tijdelijke aanduiding voor dianummer 3"/>
          <p:cNvSpPr>
            <a:spLocks noGrp="1"/>
          </p:cNvSpPr>
          <p:nvPr>
            <p:ph type="sldNum" sz="quarter" idx="5"/>
          </p:nvPr>
        </p:nvSpPr>
        <p:spPr/>
        <p:txBody>
          <a:bodyPr/>
          <a:lstStyle/>
          <a:p>
            <a:fld id="{9552F2CC-1447-40E6-8F24-1332ED34CA86}" type="slidenum">
              <a:rPr lang="nl-NL" smtClean="0"/>
              <a:t>21</a:t>
            </a:fld>
            <a:endParaRPr lang="nl-NL"/>
          </a:p>
        </p:txBody>
      </p:sp>
    </p:spTree>
    <p:extLst>
      <p:ext uri="{BB962C8B-B14F-4D97-AF65-F5344CB8AC3E}">
        <p14:creationId xmlns:p14="http://schemas.microsoft.com/office/powerpoint/2010/main" val="4169721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Heb je deze ervaring wel, dan heb je recht op een vrijstelling. Je kunt deze gebruiken en je opleiding verkorten of in plaats daarvan kiezen voor een keuzestage. </a:t>
            </a:r>
            <a:endParaRPr lang="nl-NL"/>
          </a:p>
        </p:txBody>
      </p:sp>
      <p:sp>
        <p:nvSpPr>
          <p:cNvPr id="4" name="Tijdelijke aanduiding voor dianummer 3"/>
          <p:cNvSpPr>
            <a:spLocks noGrp="1"/>
          </p:cNvSpPr>
          <p:nvPr>
            <p:ph type="sldNum" sz="quarter" idx="5"/>
          </p:nvPr>
        </p:nvSpPr>
        <p:spPr/>
        <p:txBody>
          <a:bodyPr/>
          <a:lstStyle/>
          <a:p>
            <a:fld id="{9552F2CC-1447-40E6-8F24-1332ED34CA86}" type="slidenum">
              <a:rPr lang="nl-NL" smtClean="0"/>
              <a:t>22</a:t>
            </a:fld>
            <a:endParaRPr lang="nl-NL"/>
          </a:p>
        </p:txBody>
      </p:sp>
    </p:spTree>
    <p:extLst>
      <p:ext uri="{BB962C8B-B14F-4D97-AF65-F5344CB8AC3E}">
        <p14:creationId xmlns:p14="http://schemas.microsoft.com/office/powerpoint/2010/main" val="3044815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Wanneer je niet beschikt over 6 maanden ervaring in de GGZ in een RGS-erkende instelling, dan zal je de GGZ stage in jaar 2 moeten volgen.</a:t>
            </a:r>
            <a:endParaRPr lang="nl-NL"/>
          </a:p>
        </p:txBody>
      </p:sp>
      <p:sp>
        <p:nvSpPr>
          <p:cNvPr id="4" name="Tijdelijke aanduiding voor dianummer 3"/>
          <p:cNvSpPr>
            <a:spLocks noGrp="1"/>
          </p:cNvSpPr>
          <p:nvPr>
            <p:ph type="sldNum" sz="quarter" idx="5"/>
          </p:nvPr>
        </p:nvSpPr>
        <p:spPr/>
        <p:txBody>
          <a:bodyPr/>
          <a:lstStyle/>
          <a:p>
            <a:fld id="{9552F2CC-1447-40E6-8F24-1332ED34CA86}" type="slidenum">
              <a:rPr lang="nl-NL" smtClean="0"/>
              <a:t>23</a:t>
            </a:fld>
            <a:endParaRPr lang="nl-NL"/>
          </a:p>
        </p:txBody>
      </p:sp>
    </p:spTree>
    <p:extLst>
      <p:ext uri="{BB962C8B-B14F-4D97-AF65-F5344CB8AC3E}">
        <p14:creationId xmlns:p14="http://schemas.microsoft.com/office/powerpoint/2010/main" val="31410886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Heb je deze ervaring wel, dan heb je recht op een vrijstelling. Je kunt deze gebruiken en je opleiding verkorten of in plaats daarvan kiezen voor een keuzestage. </a:t>
            </a:r>
            <a:endParaRPr lang="nl-NL"/>
          </a:p>
        </p:txBody>
      </p:sp>
      <p:sp>
        <p:nvSpPr>
          <p:cNvPr id="4" name="Tijdelijke aanduiding voor dianummer 3"/>
          <p:cNvSpPr>
            <a:spLocks noGrp="1"/>
          </p:cNvSpPr>
          <p:nvPr>
            <p:ph type="sldNum" sz="quarter" idx="5"/>
          </p:nvPr>
        </p:nvSpPr>
        <p:spPr/>
        <p:txBody>
          <a:bodyPr/>
          <a:lstStyle/>
          <a:p>
            <a:fld id="{9552F2CC-1447-40E6-8F24-1332ED34CA86}" type="slidenum">
              <a:rPr lang="nl-NL" smtClean="0"/>
              <a:t>24</a:t>
            </a:fld>
            <a:endParaRPr lang="nl-NL"/>
          </a:p>
        </p:txBody>
      </p:sp>
    </p:spTree>
    <p:extLst>
      <p:ext uri="{BB962C8B-B14F-4D97-AF65-F5344CB8AC3E}">
        <p14:creationId xmlns:p14="http://schemas.microsoft.com/office/powerpoint/2010/main" val="8349395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Tot slot nog wat nabranders </a:t>
            </a:r>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0701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sz="1200" b="0" i="0" kern="1200">
                <a:solidFill>
                  <a:schemeClr val="tx1"/>
                </a:solidFill>
                <a:effectLst/>
                <a:latin typeface="+mn-lt"/>
                <a:ea typeface="+mn-ea"/>
                <a:cs typeface="+mn-cs"/>
              </a:rPr>
              <a:t>Er kan ook in jaar 2 in deeltijd gewerkt worden. Dat is geen recht, maar lukt meestal wel. Je moet in jaar 2 minimaal 4 dagen werken en soms leidt het ertoe dat je wat later instroomt in jaar 3</a:t>
            </a:r>
            <a:r>
              <a:rPr lang="nl-NL" sz="1200" b="1" i="0" kern="1200">
                <a:solidFill>
                  <a:schemeClr val="tx1"/>
                </a:solidFill>
                <a:effectLst/>
                <a:latin typeface="+mn-lt"/>
                <a:ea typeface="+mn-ea"/>
                <a:cs typeface="+mn-cs"/>
              </a:rPr>
              <a:t>.</a:t>
            </a:r>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54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Wanneer je de Klinische stage deeltijd invult, dan wordt deze stage verlengd binnen jaar 2 en word de looptijd van je klinische stage dus langer. Wanneer je de CZ en GGZ stage in deeltijd vervult worden de uren die je hierdoor minder werkt toegevoegd aan de 2</a:t>
            </a:r>
            <a:r>
              <a:rPr lang="nl-NL" sz="1200" b="0" i="0" kern="1200" baseline="30000">
                <a:solidFill>
                  <a:schemeClr val="tx1"/>
                </a:solidFill>
                <a:effectLst/>
                <a:latin typeface="+mn-lt"/>
                <a:ea typeface="+mn-ea"/>
                <a:cs typeface="+mn-cs"/>
              </a:rPr>
              <a:t>e</a:t>
            </a:r>
            <a:r>
              <a:rPr lang="nl-NL" sz="1200" b="0" i="0" kern="1200">
                <a:solidFill>
                  <a:schemeClr val="tx1"/>
                </a:solidFill>
                <a:effectLst/>
                <a:latin typeface="+mn-lt"/>
                <a:ea typeface="+mn-ea"/>
                <a:cs typeface="+mn-cs"/>
              </a:rPr>
              <a:t> huisartsstage in het 3</a:t>
            </a:r>
            <a:r>
              <a:rPr lang="nl-NL" sz="1200" b="0" i="0" kern="1200" baseline="30000">
                <a:solidFill>
                  <a:schemeClr val="tx1"/>
                </a:solidFill>
                <a:effectLst/>
                <a:latin typeface="+mn-lt"/>
                <a:ea typeface="+mn-ea"/>
                <a:cs typeface="+mn-cs"/>
              </a:rPr>
              <a:t>e</a:t>
            </a:r>
            <a:r>
              <a:rPr lang="nl-NL" sz="1200" b="0" i="0" kern="1200">
                <a:solidFill>
                  <a:schemeClr val="tx1"/>
                </a:solidFill>
                <a:effectLst/>
                <a:latin typeface="+mn-lt"/>
                <a:ea typeface="+mn-ea"/>
                <a:cs typeface="+mn-cs"/>
              </a:rPr>
              <a:t> jaar van de opleiding. Een klinische vrijstelling kan ook worden ingezet, zodat verlenging van een stage niet nodig is. </a:t>
            </a:r>
            <a:endParaRPr lang="nl-NL"/>
          </a:p>
          <a:p>
            <a:endParaRPr lang="nl-NL"/>
          </a:p>
          <a:p>
            <a:endParaRPr lang="nl-NL"/>
          </a:p>
          <a:p>
            <a:r>
              <a:rPr lang="nl-NL"/>
              <a:t>(Een jaar lang 10% minder werken komt overeen met 5 weken langer 2e huisartsstage)</a:t>
            </a:r>
          </a:p>
          <a:p>
            <a:endParaRPr lang="nl-NL">
              <a:ea typeface="Calibri"/>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028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Je kunt tijdens de opleiding eenmalig onbetaald verlof opnemen. Dat kan in een periode van 3, 6, 9 of 12 maanden. Dit is mogelijk voor de start van jaar 2, tussen 2 externe stages in of na afloop van de laatste externe stage. Je moet dit voor de start van jaar 2 en minimaal 6 maanden van tevoren aanvragen.  </a:t>
            </a:r>
            <a:endParaRPr lang="nl-NL"/>
          </a:p>
          <a:p>
            <a:endParaRPr lang="nl-NL"/>
          </a:p>
          <a:p>
            <a:endParaRPr lang="nl-NL">
              <a:ea typeface="Calibri"/>
              <a:cs typeface="Calibri"/>
            </a:endParaRPr>
          </a:p>
          <a:p>
            <a:endParaRPr lang="nl-NL">
              <a:ea typeface="Calibri"/>
              <a:cs typeface="Calibri"/>
            </a:endParaRPr>
          </a:p>
          <a:p>
            <a:endParaRPr lang="nl-NL">
              <a:ea typeface="Calibri"/>
              <a:cs typeface="Calibri"/>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071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E78F26-22FB-606F-2228-4520B58E8FB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7EDC28-3880-DE09-DC58-1827D421FEC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F4825F3-7CE7-C5A9-C49F-72ECB7DD29FA}"/>
              </a:ext>
            </a:extLst>
          </p:cNvPr>
          <p:cNvSpPr>
            <a:spLocks noGrp="1"/>
          </p:cNvSpPr>
          <p:nvPr>
            <p:ph type="body" idx="1"/>
          </p:nvPr>
        </p:nvSpPr>
        <p:spPr/>
        <p:txBody>
          <a:bodyPr/>
          <a:lstStyle/>
          <a:p>
            <a:r>
              <a:rPr lang="nl-NL" sz="1200" b="0" i="0" kern="1200">
                <a:solidFill>
                  <a:schemeClr val="tx1"/>
                </a:solidFill>
                <a:effectLst/>
                <a:latin typeface="+mn-lt"/>
                <a:ea typeface="+mn-ea"/>
                <a:cs typeface="+mn-cs"/>
              </a:rPr>
              <a:t>Verder is het misschien goed om te weten dat iedere 3 maanden 1.5 week aan vakantiedagen wordt opgebouwd. Deze moeten per stage opgenomen worden. Dit mag niet tijdens de </a:t>
            </a:r>
            <a:r>
              <a:rPr lang="nl-NL" sz="1200" b="0" i="0" kern="1200" err="1">
                <a:solidFill>
                  <a:schemeClr val="tx1"/>
                </a:solidFill>
                <a:effectLst/>
                <a:latin typeface="+mn-lt"/>
                <a:ea typeface="+mn-ea"/>
                <a:cs typeface="+mn-cs"/>
              </a:rPr>
              <a:t>StartClass</a:t>
            </a:r>
            <a:r>
              <a:rPr lang="nl-NL" sz="1200" b="0" i="0" kern="1200">
                <a:solidFill>
                  <a:schemeClr val="tx1"/>
                </a:solidFill>
                <a:effectLst/>
                <a:latin typeface="+mn-lt"/>
                <a:ea typeface="+mn-ea"/>
                <a:cs typeface="+mn-cs"/>
              </a:rPr>
              <a:t> voor de SEH en bij voorkeur niet aan het begin of einde van een stage. Het moet altijd in overleg met de stageopleider en de docenten.  </a:t>
            </a:r>
            <a:endParaRPr lang="nl-NL">
              <a:ea typeface="Calibri"/>
              <a:cs typeface="Calibri"/>
            </a:endParaRPr>
          </a:p>
        </p:txBody>
      </p:sp>
      <p:sp>
        <p:nvSpPr>
          <p:cNvPr id="4" name="Tijdelijke aanduiding voor dianummer 3">
            <a:extLst>
              <a:ext uri="{FF2B5EF4-FFF2-40B4-BE49-F238E27FC236}">
                <a16:creationId xmlns:a16="http://schemas.microsoft.com/office/drawing/2014/main" id="{99B956D5-589D-145E-6BC5-305A4BE4EA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75600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In deze presentatie vertel ik jullie graag meer over het 2</a:t>
            </a:r>
            <a:r>
              <a:rPr lang="nl-NL" sz="1200" b="0" i="0" kern="1200" baseline="30000">
                <a:solidFill>
                  <a:schemeClr val="tx1"/>
                </a:solidFill>
                <a:effectLst/>
                <a:latin typeface="+mn-lt"/>
                <a:ea typeface="+mn-ea"/>
                <a:cs typeface="+mn-cs"/>
              </a:rPr>
              <a:t>e</a:t>
            </a:r>
            <a:r>
              <a:rPr lang="nl-NL" sz="1200" b="0" i="0" kern="1200">
                <a:solidFill>
                  <a:schemeClr val="tx1"/>
                </a:solidFill>
                <a:effectLst/>
                <a:latin typeface="+mn-lt"/>
                <a:ea typeface="+mn-ea"/>
                <a:cs typeface="+mn-cs"/>
              </a:rPr>
              <a:t> jaar van de opleiding. Het jaar dus van de externe stages.   </a:t>
            </a:r>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551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kern="1200">
                <a:solidFill>
                  <a:schemeClr val="tx1"/>
                </a:solidFill>
                <a:effectLst/>
                <a:latin typeface="+mn-lt"/>
                <a:ea typeface="+mn-ea"/>
                <a:cs typeface="+mn-cs"/>
              </a:rPr>
              <a:t>Voor de duidelijkheid een tijdlijn:</a:t>
            </a:r>
          </a:p>
          <a:p>
            <a:pPr rtl="0" fontAlgn="base"/>
            <a:r>
              <a:rPr lang="nl-NL" sz="1200" b="0" i="0" kern="1200">
                <a:solidFill>
                  <a:schemeClr val="tx1"/>
                </a:solidFill>
                <a:effectLst/>
                <a:latin typeface="+mn-lt"/>
                <a:ea typeface="+mn-ea"/>
                <a:cs typeface="+mn-cs"/>
              </a:rPr>
              <a:t>Wat gebeurt er nu? Met deze informatie kun je goed bedenken of je in aanmerking komt voor een vrijstelling. Zo ja, vraag deze dan vooral aan voor de start van de opleiding, dus voor 1 maart. Binnen 2 maanden krijg je dan bericht of de vrijstelling toegekend wordt, of niet.  </a:t>
            </a:r>
          </a:p>
          <a:p>
            <a:pPr rtl="0" fontAlgn="base"/>
            <a:r>
              <a:rPr lang="nl-NL" sz="1200" b="0" i="0" kern="1200">
                <a:solidFill>
                  <a:schemeClr val="tx1"/>
                </a:solidFill>
                <a:effectLst/>
                <a:latin typeface="+mn-lt"/>
                <a:ea typeface="+mn-ea"/>
                <a:cs typeface="+mn-cs"/>
              </a:rPr>
              <a:t> </a:t>
            </a:r>
          </a:p>
          <a:p>
            <a:pPr rtl="0" fontAlgn="base"/>
            <a:r>
              <a:rPr lang="nl-NL" sz="1200" b="0" i="0" kern="1200">
                <a:solidFill>
                  <a:schemeClr val="tx1"/>
                </a:solidFill>
                <a:effectLst/>
                <a:latin typeface="+mn-lt"/>
                <a:ea typeface="+mn-ea"/>
                <a:cs typeface="+mn-cs"/>
              </a:rPr>
              <a:t>In juli ga je mij live zien om te horen wat je met de toegewezen vrijstellingen kunt en voor 1 september is het moment om je vrijstelling definitief te maken, dan wel te wijzigen of in te trekken. Dit gaat in overleg met je docent en met je opleider, zij moeten beide akkoord geven.  </a:t>
            </a:r>
          </a:p>
          <a:p>
            <a:pPr rtl="0" fontAlgn="base"/>
            <a:r>
              <a:rPr lang="nl-NL" sz="1200" b="0" i="0" kern="1200">
                <a:solidFill>
                  <a:schemeClr val="tx1"/>
                </a:solidFill>
                <a:effectLst/>
                <a:latin typeface="+mn-lt"/>
                <a:ea typeface="+mn-ea"/>
                <a:cs typeface="+mn-cs"/>
              </a:rPr>
              <a:t> </a:t>
            </a:r>
          </a:p>
          <a:p>
            <a:pPr rtl="0" fontAlgn="base"/>
            <a:r>
              <a:rPr lang="nl-NL" sz="1200" b="0" i="0" kern="1200">
                <a:solidFill>
                  <a:schemeClr val="tx1"/>
                </a:solidFill>
                <a:effectLst/>
                <a:latin typeface="+mn-lt"/>
                <a:ea typeface="+mn-ea"/>
                <a:cs typeface="+mn-cs"/>
              </a:rPr>
              <a:t>Zo’n 3 maanden voor je met jaar 2 begint is de planning voor je eerste stage klaar en krijg je die toegestuurd. Je kunt dan niet alsnog een vrijstelling intrekken. </a:t>
            </a:r>
          </a:p>
          <a:p>
            <a:pPr rtl="0" fontAlgn="base"/>
            <a:r>
              <a:rPr lang="nl-NL" sz="1200" b="0" i="0" kern="1200">
                <a:solidFill>
                  <a:schemeClr val="tx1"/>
                </a:solidFill>
                <a:effectLst/>
                <a:latin typeface="+mn-lt"/>
                <a:ea typeface="+mn-ea"/>
                <a:cs typeface="+mn-cs"/>
              </a:rPr>
              <a:t> </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02384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kern="1200">
                <a:solidFill>
                  <a:schemeClr val="tx1"/>
                </a:solidFill>
                <a:effectLst/>
                <a:latin typeface="+mn-lt"/>
                <a:ea typeface="+mn-ea"/>
                <a:cs typeface="+mn-cs"/>
              </a:rPr>
              <a:t>Ik hoop van harte dat deze presentatie je geholpen heeft om te weten wat je van het 2</a:t>
            </a:r>
            <a:r>
              <a:rPr lang="nl-NL" sz="1200" b="0" i="0" kern="1200" baseline="30000">
                <a:solidFill>
                  <a:schemeClr val="tx1"/>
                </a:solidFill>
                <a:effectLst/>
                <a:latin typeface="+mn-lt"/>
                <a:ea typeface="+mn-ea"/>
                <a:cs typeface="+mn-cs"/>
              </a:rPr>
              <a:t>e</a:t>
            </a:r>
            <a:r>
              <a:rPr lang="nl-NL" sz="1200" b="0" i="0" kern="1200">
                <a:solidFill>
                  <a:schemeClr val="tx1"/>
                </a:solidFill>
                <a:effectLst/>
                <a:latin typeface="+mn-lt"/>
                <a:ea typeface="+mn-ea"/>
                <a:cs typeface="+mn-cs"/>
              </a:rPr>
              <a:t> jaar kunt verwachten en hoe je vrijstellingen kunt aanvragen. Mocht je toch nog vragen hebben, dan kan je deze tijdens de informatiebijeenkomst stellen. Los hiervan kan je je vragen ook via de mail stellen aan Luis en Laura via dit mailadres. </a:t>
            </a:r>
          </a:p>
          <a:p>
            <a:pPr rtl="0" fontAlgn="base"/>
            <a:endParaRPr lang="nl-NL" sz="1200" b="0" i="0" kern="1200">
              <a:solidFill>
                <a:schemeClr val="tx1"/>
              </a:solidFill>
              <a:effectLst/>
              <a:latin typeface="+mn-lt"/>
              <a:ea typeface="+mn-ea"/>
              <a:cs typeface="+mn-cs"/>
            </a:endParaRPr>
          </a:p>
          <a:p>
            <a:pPr rtl="0" fontAlgn="base"/>
            <a:r>
              <a:rPr lang="nl-NL" sz="1200" b="0" i="0" kern="1200">
                <a:solidFill>
                  <a:schemeClr val="tx1"/>
                </a:solidFill>
                <a:effectLst/>
                <a:latin typeface="+mn-lt"/>
                <a:ea typeface="+mn-ea"/>
                <a:cs typeface="+mn-cs"/>
              </a:rPr>
              <a:t>Ik wens je veel succes en plezier met de voorbereidingen op de opleiding en hoop je te zien op de informatiebijeenkomst. </a:t>
            </a:r>
          </a:p>
          <a:p>
            <a:pPr rtl="0" fontAlgn="base"/>
            <a:r>
              <a:rPr lang="nl-NL" sz="1200" b="0" i="0" kern="1200">
                <a:solidFill>
                  <a:schemeClr val="tx1"/>
                </a:solidFill>
                <a:effectLst/>
                <a:latin typeface="+mn-lt"/>
                <a:ea typeface="+mn-ea"/>
                <a:cs typeface="+mn-cs"/>
              </a:rPr>
              <a:t> </a:t>
            </a:r>
          </a:p>
          <a:p>
            <a:pPr rtl="0" fontAlgn="base"/>
            <a:r>
              <a:rPr lang="nl-NL" sz="1200" b="0" i="0" kern="1200">
                <a:solidFill>
                  <a:schemeClr val="tx1"/>
                </a:solidFill>
                <a:effectLst/>
                <a:latin typeface="+mn-lt"/>
                <a:ea typeface="+mn-ea"/>
                <a:cs typeface="+mn-cs"/>
              </a:rPr>
              <a:t> </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1573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kern="1200">
                <a:solidFill>
                  <a:schemeClr val="tx1"/>
                </a:solidFill>
                <a:effectLst/>
                <a:latin typeface="+mn-lt"/>
                <a:ea typeface="+mn-ea"/>
                <a:cs typeface="+mn-cs"/>
              </a:rPr>
              <a:t>Het 2</a:t>
            </a:r>
            <a:r>
              <a:rPr lang="nl-NL" sz="1200" b="0" i="0" kern="1200" baseline="30000">
                <a:solidFill>
                  <a:schemeClr val="tx1"/>
                </a:solidFill>
                <a:effectLst/>
                <a:latin typeface="+mn-lt"/>
                <a:ea typeface="+mn-ea"/>
                <a:cs typeface="+mn-cs"/>
              </a:rPr>
              <a:t>e</a:t>
            </a:r>
            <a:r>
              <a:rPr lang="nl-NL" sz="1200" b="0" i="0" kern="1200">
                <a:solidFill>
                  <a:schemeClr val="tx1"/>
                </a:solidFill>
                <a:effectLst/>
                <a:latin typeface="+mn-lt"/>
                <a:ea typeface="+mn-ea"/>
                <a:cs typeface="+mn-cs"/>
              </a:rPr>
              <a:t> jaar van de huisartsopleiding noemen we ook wel het stagejaar.  We bedoelen daarmee de externe stages, dus de stages buiten de huisartsenpraktijk. De doelen van dit stagejaar zie je hier op een rijtje.  </a:t>
            </a:r>
          </a:p>
          <a:p>
            <a:pPr rtl="0" fontAlgn="base"/>
            <a:r>
              <a:rPr lang="nl-NL" sz="1200" b="0" i="0" kern="1200">
                <a:solidFill>
                  <a:schemeClr val="tx1"/>
                </a:solidFill>
                <a:effectLst/>
                <a:latin typeface="+mn-lt"/>
                <a:ea typeface="+mn-ea"/>
                <a:cs typeface="+mn-cs"/>
              </a:rPr>
              <a:t>Verbreden en verdiepen van </a:t>
            </a:r>
            <a:r>
              <a:rPr lang="nl-NL" sz="1200" b="1" i="0" kern="1200">
                <a:solidFill>
                  <a:schemeClr val="tx1"/>
                </a:solidFill>
                <a:effectLst/>
                <a:latin typeface="+mn-lt"/>
                <a:ea typeface="+mn-ea"/>
                <a:cs typeface="+mn-cs"/>
              </a:rPr>
              <a:t>competenties </a:t>
            </a:r>
            <a:r>
              <a:rPr lang="nl-NL" sz="1200" b="0" i="0" kern="1200">
                <a:solidFill>
                  <a:schemeClr val="tx1"/>
                </a:solidFill>
                <a:effectLst/>
                <a:latin typeface="+mn-lt"/>
                <a:ea typeface="+mn-ea"/>
                <a:cs typeface="+mn-cs"/>
              </a:rPr>
              <a:t>die in de huisartsenpraktijk beperkt leerbaar of toepasbaar zijn​ </a:t>
            </a:r>
          </a:p>
          <a:p>
            <a:pPr rtl="0" fontAlgn="base"/>
            <a:r>
              <a:rPr lang="nl-NL" sz="1200" b="0" i="0" kern="1200">
                <a:solidFill>
                  <a:schemeClr val="tx1"/>
                </a:solidFill>
                <a:effectLst/>
                <a:latin typeface="+mn-lt"/>
                <a:ea typeface="+mn-ea"/>
                <a:cs typeface="+mn-cs"/>
              </a:rPr>
              <a:t>Zicht krijgen op </a:t>
            </a:r>
            <a:r>
              <a:rPr lang="nl-NL" sz="1200" b="1" i="0" kern="1200">
                <a:solidFill>
                  <a:schemeClr val="tx1"/>
                </a:solidFill>
                <a:effectLst/>
                <a:latin typeface="+mn-lt"/>
                <a:ea typeface="+mn-ea"/>
                <a:cs typeface="+mn-cs"/>
              </a:rPr>
              <a:t>mogelijkheden en beperkingen van de 2e lijn </a:t>
            </a:r>
            <a:r>
              <a:rPr lang="nl-NL" sz="1200" b="0" i="0" kern="1200">
                <a:solidFill>
                  <a:schemeClr val="tx1"/>
                </a:solidFill>
                <a:effectLst/>
                <a:latin typeface="+mn-lt"/>
                <a:ea typeface="+mn-ea"/>
                <a:cs typeface="+mn-cs"/>
              </a:rPr>
              <a:t>voor de individuele patiënt​ </a:t>
            </a:r>
          </a:p>
          <a:p>
            <a:pPr rtl="0" fontAlgn="base"/>
            <a:r>
              <a:rPr lang="nl-NL" sz="1200" b="0" i="0" kern="1200">
                <a:solidFill>
                  <a:schemeClr val="tx1"/>
                </a:solidFill>
                <a:effectLst/>
                <a:latin typeface="+mn-lt"/>
                <a:ea typeface="+mn-ea"/>
                <a:cs typeface="+mn-cs"/>
              </a:rPr>
              <a:t>Zicht krijgen op factoren die van belang zijn voor een goede </a:t>
            </a:r>
            <a:r>
              <a:rPr lang="nl-NL" sz="1200" b="1" i="0" kern="1200">
                <a:solidFill>
                  <a:schemeClr val="tx1"/>
                </a:solidFill>
                <a:effectLst/>
                <a:latin typeface="+mn-lt"/>
                <a:ea typeface="+mn-ea"/>
                <a:cs typeface="+mn-cs"/>
              </a:rPr>
              <a:t>samenwerking</a:t>
            </a:r>
            <a:r>
              <a:rPr lang="nl-NL" sz="1200" b="0" i="0" kern="1200">
                <a:solidFill>
                  <a:schemeClr val="tx1"/>
                </a:solidFill>
                <a:effectLst/>
                <a:latin typeface="+mn-lt"/>
                <a:ea typeface="+mn-ea"/>
                <a:cs typeface="+mn-cs"/>
              </a:rPr>
              <a:t> met andere zorgaanbieders </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777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kern="1200">
                <a:solidFill>
                  <a:schemeClr val="tx1"/>
                </a:solidFill>
                <a:effectLst/>
                <a:latin typeface="+mn-lt"/>
                <a:ea typeface="+mn-ea"/>
                <a:cs typeface="+mn-cs"/>
              </a:rPr>
              <a:t>Zoals gezegd bestaat het 2e jaar uit een klinische, een GGZ en CZ stage.  </a:t>
            </a:r>
          </a:p>
          <a:p>
            <a:pPr rtl="0" fontAlgn="base"/>
            <a:r>
              <a:rPr lang="nl-NL" sz="1200" b="0" i="0" kern="1200">
                <a:solidFill>
                  <a:schemeClr val="tx1"/>
                </a:solidFill>
                <a:effectLst/>
                <a:latin typeface="+mn-lt"/>
                <a:ea typeface="+mn-ea"/>
                <a:cs typeface="+mn-cs"/>
              </a:rPr>
              <a:t>Bij de klinische stage ligt de nadruk op spoedzorg. Dit traject duurt 6 maanden. Deze stage kan ingevuld worden door 6 maanden op 1 SEH plek, maar je kunt er ook voor kiezen om 3 maanden een SEH stage te doen, aangevuld met een andere klinische stage van 3 maanden met een spoedeisend karakter </a:t>
            </a:r>
          </a:p>
          <a:p>
            <a:pPr rtl="0" fontAlgn="base"/>
            <a:r>
              <a:rPr lang="nl-NL" sz="1200" b="0" i="0" kern="1200">
                <a:solidFill>
                  <a:schemeClr val="tx1"/>
                </a:solidFill>
                <a:effectLst/>
                <a:latin typeface="+mn-lt"/>
                <a:ea typeface="+mn-ea"/>
                <a:cs typeface="+mn-cs"/>
              </a:rPr>
              <a:t> </a:t>
            </a:r>
          </a:p>
          <a:p>
            <a:pPr rtl="0" fontAlgn="base"/>
            <a:r>
              <a:rPr lang="nl-NL" sz="1200" b="0" i="0" kern="1200">
                <a:solidFill>
                  <a:schemeClr val="tx1"/>
                </a:solidFill>
                <a:effectLst/>
                <a:latin typeface="+mn-lt"/>
                <a:ea typeface="+mn-ea"/>
                <a:cs typeface="+mn-cs"/>
              </a:rPr>
              <a:t>De chronische en complexe zorg stage en de GGZ stage duren ieder 3 maanden.</a:t>
            </a:r>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94526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Om een en ander wat concreter te maken zie je hier een lijst van stages die mogelijk zijn als klinische stage. Dit zijn alle stages met een spoedeisend karakter. </a:t>
            </a:r>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7793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a:solidFill>
                  <a:schemeClr val="tx1"/>
                </a:solidFill>
                <a:effectLst/>
                <a:latin typeface="+mn-lt"/>
                <a:ea typeface="+mn-ea"/>
                <a:cs typeface="+mn-cs"/>
              </a:rPr>
              <a:t>De stagemogelijkheden voor de GGZ en CCZ stage zie je hier. Bij volwassen en acute psychiatrie moet je je voorstellen dat het poli’s kunnen zijn, bv poli Angst en depressie en Eetstoornissen, maar ook FACT—teams en wijkteams vallen hieronder.  </a:t>
            </a:r>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4519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0B385-A05F-A529-EADA-3240B9DDE70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4F2E838-9109-671C-2AB5-FBDCD311B1B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A1A0F31-C293-BAF1-0C4E-5C24C843DE7C}"/>
              </a:ext>
            </a:extLst>
          </p:cNvPr>
          <p:cNvSpPr>
            <a:spLocks noGrp="1"/>
          </p:cNvSpPr>
          <p:nvPr>
            <p:ph type="body" idx="1"/>
          </p:nvPr>
        </p:nvSpPr>
        <p:spPr/>
        <p:txBody>
          <a:bodyPr/>
          <a:lstStyle/>
          <a:p>
            <a:pPr rtl="0" fontAlgn="base"/>
            <a:r>
              <a:rPr lang="nl-NL" sz="1200" b="0" i="0" kern="1200">
                <a:solidFill>
                  <a:schemeClr val="tx1"/>
                </a:solidFill>
                <a:effectLst/>
                <a:latin typeface="+mn-lt"/>
                <a:ea typeface="+mn-ea"/>
                <a:cs typeface="+mn-cs"/>
              </a:rPr>
              <a:t>Met de juiste voorervaring kan je in aanmerking komen voor een vrijstelling van 3 of 6 maanden voor de Klinische stage. De basis waarop je deze </a:t>
            </a:r>
            <a:r>
              <a:rPr lang="nl-NL" sz="1200" b="0" i="0" kern="1200" err="1">
                <a:solidFill>
                  <a:schemeClr val="tx1"/>
                </a:solidFill>
                <a:effectLst/>
                <a:latin typeface="+mn-lt"/>
                <a:ea typeface="+mn-ea"/>
                <a:cs typeface="+mn-cs"/>
              </a:rPr>
              <a:t>vrijsteling</a:t>
            </a:r>
            <a:r>
              <a:rPr lang="nl-NL" sz="1200" b="0" i="0" kern="1200">
                <a:solidFill>
                  <a:schemeClr val="tx1"/>
                </a:solidFill>
                <a:effectLst/>
                <a:latin typeface="+mn-lt"/>
                <a:ea typeface="+mn-ea"/>
                <a:cs typeface="+mn-cs"/>
              </a:rPr>
              <a:t> hebt gekregen bepaalt of er ook andere stagemogelijkheden zijn. </a:t>
            </a:r>
          </a:p>
          <a:p>
            <a:pPr rtl="0" fontAlgn="base"/>
            <a:r>
              <a:rPr lang="nl-NL" sz="1200" b="0" i="0" kern="1200">
                <a:solidFill>
                  <a:schemeClr val="tx1"/>
                </a:solidFill>
                <a:effectLst/>
                <a:latin typeface="+mn-lt"/>
                <a:ea typeface="+mn-ea"/>
                <a:cs typeface="+mn-cs"/>
              </a:rPr>
              <a:t> </a:t>
            </a:r>
          </a:p>
          <a:p>
            <a:pPr rtl="0" fontAlgn="base"/>
            <a:r>
              <a:rPr lang="nl-NL" sz="1200" b="0" i="0" kern="1200">
                <a:solidFill>
                  <a:schemeClr val="tx1"/>
                </a:solidFill>
                <a:effectLst/>
                <a:latin typeface="+mn-lt"/>
                <a:ea typeface="+mn-ea"/>
                <a:cs typeface="+mn-cs"/>
              </a:rPr>
              <a:t>Heb je een vrijstelling gekregen op basis van Klinische ervaring en niet op basis van de SEH, dan kan je in plaats van een stage op de SEH kiezen voor de specialisaties uit het linker rijtje. Dit zijn stages met een spoedeisend karakter.  </a:t>
            </a:r>
          </a:p>
          <a:p>
            <a:pPr rtl="0" fontAlgn="base"/>
            <a:r>
              <a:rPr lang="nl-NL" sz="1200" b="0" i="0" kern="1200">
                <a:solidFill>
                  <a:schemeClr val="tx1"/>
                </a:solidFill>
                <a:effectLst/>
                <a:latin typeface="+mn-lt"/>
                <a:ea typeface="+mn-ea"/>
                <a:cs typeface="+mn-cs"/>
              </a:rPr>
              <a:t> </a:t>
            </a:r>
          </a:p>
          <a:p>
            <a:pPr rtl="0" fontAlgn="base"/>
            <a:r>
              <a:rPr lang="nl-NL" sz="1200" b="0" i="0" kern="1200">
                <a:solidFill>
                  <a:schemeClr val="tx1"/>
                </a:solidFill>
                <a:effectLst/>
                <a:latin typeface="+mn-lt"/>
                <a:ea typeface="+mn-ea"/>
                <a:cs typeface="+mn-cs"/>
              </a:rPr>
              <a:t>Heb je een vrijstelling gekregen op basis ervaring op de SEH, dan kan je ook kiezen voor de specialisaties uit het rechter rijtje. Dit zijn stages zonder spoedeisend karakter.  </a:t>
            </a:r>
          </a:p>
          <a:p>
            <a:endParaRPr lang="nl-NL"/>
          </a:p>
        </p:txBody>
      </p:sp>
      <p:sp>
        <p:nvSpPr>
          <p:cNvPr id="4" name="Tijdelijke aanduiding voor dianummer 3">
            <a:extLst>
              <a:ext uri="{FF2B5EF4-FFF2-40B4-BE49-F238E27FC236}">
                <a16:creationId xmlns:a16="http://schemas.microsoft.com/office/drawing/2014/main" id="{2A037C6F-46C3-42BE-DA65-A4CC0D9AFD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804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rtl="0" fontAlgn="base"/>
            <a:r>
              <a:rPr lang="nl-NL" sz="1200" b="0" i="0" kern="1200">
                <a:solidFill>
                  <a:schemeClr val="tx1"/>
                </a:solidFill>
                <a:effectLst/>
                <a:latin typeface="+mn-lt"/>
                <a:ea typeface="+mn-ea"/>
                <a:cs typeface="+mn-cs"/>
              </a:rPr>
              <a:t>Heb je een vrijstelling gekregen voor de GGZ en/of de CCZ stage dan kan je als alternatief voor deze stage kiezen voor alle genoemde stages van de vorige slide, maar daarnaast ook voor een wetenschappelijke stage en een stage forensische geneeskunde.  </a:t>
            </a:r>
          </a:p>
          <a:p>
            <a:pPr rtl="0" fontAlgn="base"/>
            <a:r>
              <a:rPr lang="nl-NL" sz="1200" b="0" i="0" kern="1200">
                <a:solidFill>
                  <a:schemeClr val="tx1"/>
                </a:solidFill>
                <a:effectLst/>
                <a:latin typeface="+mn-lt"/>
                <a:ea typeface="+mn-ea"/>
                <a:cs typeface="+mn-cs"/>
              </a:rPr>
              <a:t> </a:t>
            </a:r>
          </a:p>
          <a:p>
            <a:endParaRPr lang="nl-NL"/>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A44E36-FAC7-49DD-9AAA-4036178A099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694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nl-NL"/>
              <a:t>Klik om stijl te bewerken</a:t>
            </a:r>
            <a:endParaRPr lang="en-US"/>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2805F255-FF88-45E9-8C21-420B454E5CE7}" type="datetimeFigureOut">
              <a:rPr lang="nl-NL" smtClean="0"/>
              <a:t>10-11-2025</a:t>
            </a:fld>
            <a:endParaRPr lang="nl-NL"/>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nl-NL"/>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908191CA-E964-4339-9151-12D572F77C7C}" type="slidenum">
              <a:rPr lang="nl-NL" smtClean="0"/>
              <a:t>‹nr.›</a:t>
            </a:fld>
            <a:endParaRPr lang="nl-NL"/>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88841042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2805F255-FF88-45E9-8C21-420B454E5CE7}" type="datetimeFigureOut">
              <a:rPr lang="nl-NL" smtClean="0"/>
              <a:t>10-11-2025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08191CA-E964-4339-9151-12D572F77C7C}" type="slidenum">
              <a:rPr lang="nl-NL" smtClean="0"/>
              <a:t>‹nr.›</a:t>
            </a:fld>
            <a:endParaRPr lang="nl-NL"/>
          </a:p>
        </p:txBody>
      </p:sp>
    </p:spTree>
    <p:extLst>
      <p:ext uri="{BB962C8B-B14F-4D97-AF65-F5344CB8AC3E}">
        <p14:creationId xmlns:p14="http://schemas.microsoft.com/office/powerpoint/2010/main" val="37402867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2805F255-FF88-45E9-8C21-420B454E5CE7}" type="datetimeFigureOut">
              <a:rPr lang="nl-NL" smtClean="0"/>
              <a:t>10-11-2025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08191CA-E964-4339-9151-12D572F77C7C}" type="slidenum">
              <a:rPr lang="nl-NL" smtClean="0"/>
              <a:t>‹nr.›</a:t>
            </a:fld>
            <a:endParaRPr lang="nl-NL"/>
          </a:p>
        </p:txBody>
      </p:sp>
    </p:spTree>
    <p:extLst>
      <p:ext uri="{BB962C8B-B14F-4D97-AF65-F5344CB8AC3E}">
        <p14:creationId xmlns:p14="http://schemas.microsoft.com/office/powerpoint/2010/main" val="3388172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dia">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nl-NL"/>
              <a:t>Klik om stijl te bewerken</a:t>
            </a:r>
            <a:endParaRPr lang="en-US"/>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1160EA64-D806-43AC-9DF2-F8C432F32B4C}" type="datetimeFigureOut">
              <a:rPr lang="en-US" smtClean="0"/>
              <a:t>11/10/2025</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8A7A6979-0714-4377-B894-6BE4C2D6E202}" type="slidenum">
              <a:rPr lang="en-US" smtClean="0"/>
              <a:pPr/>
              <a:t>‹nr.›</a:t>
            </a:fld>
            <a:endParaRPr lang="en-US"/>
          </a:p>
        </p:txBody>
      </p:sp>
      <p:grpSp>
        <p:nvGrpSpPr>
          <p:cNvPr id="9" name="Group 8"/>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820674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160EA64-D806-43AC-9DF2-F8C432F32B4C}"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pPr/>
              <a:t>‹nr.›</a:t>
            </a:fld>
            <a:endParaRPr lang="en-US"/>
          </a:p>
        </p:txBody>
      </p:sp>
    </p:spTree>
    <p:extLst>
      <p:ext uri="{BB962C8B-B14F-4D97-AF65-F5344CB8AC3E}">
        <p14:creationId xmlns:p14="http://schemas.microsoft.com/office/powerpoint/2010/main" val="326874330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accent1"/>
                </a:solidFill>
              </a:defRPr>
            </a:lvl1pPr>
          </a:lstStyle>
          <a:p>
            <a:r>
              <a:rPr lang="nl-NL"/>
              <a:t>Klik om stijl te bewerken</a:t>
            </a:r>
            <a:endParaRPr lang="en-US"/>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1160EA64-D806-43AC-9DF2-F8C432F32B4C}" type="datetimeFigureOut">
              <a:rPr lang="en-US" smtClean="0"/>
              <a:t>11/10/2025</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8A7A6979-0714-4377-B894-6BE4C2D6E202}" type="slidenum">
              <a:rPr lang="en-US" smtClean="0"/>
              <a:pPr/>
              <a:t>‹nr.›</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2911544536"/>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NL"/>
              <a:t>Klik om stijl te bewerken</a:t>
            </a:r>
            <a:endParaRPr lang="en-US"/>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1160EA64-D806-43AC-9DF2-F8C432F32B4C}" type="datetimeFigureOut">
              <a:rPr lang="en-US" smtClean="0"/>
              <a:t>11/10/2025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7A6979-0714-4377-B894-6BE4C2D6E202}" type="slidenum">
              <a:rPr lang="en-US" smtClean="0"/>
              <a:pPr/>
              <a:t>‹nr.›</a:t>
            </a:fld>
            <a:endParaRPr lang="en-US"/>
          </a:p>
        </p:txBody>
      </p:sp>
    </p:spTree>
    <p:extLst>
      <p:ext uri="{BB962C8B-B14F-4D97-AF65-F5344CB8AC3E}">
        <p14:creationId xmlns:p14="http://schemas.microsoft.com/office/powerpoint/2010/main" val="41428364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nl-NL"/>
              <a:t>Klik om stijl te bewerken</a:t>
            </a:r>
            <a:endParaRPr lang="en-US"/>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1160EA64-D806-43AC-9DF2-F8C432F32B4C}" type="datetimeFigureOut">
              <a:rPr lang="en-US" smtClean="0"/>
              <a:t>11/10/2025</a:t>
            </a:fld>
            <a:endParaRPr lang="en-US"/>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782B1540-B5B9-D94A-B0FF-29BB62ECA0C7}" type="slidenum">
              <a:rPr lang="nl-NL" smtClean="0"/>
              <a:t>‹nr.›</a:t>
            </a:fld>
            <a:endParaRPr lang="nl-NL"/>
          </a:p>
        </p:txBody>
      </p:sp>
    </p:spTree>
    <p:extLst>
      <p:ext uri="{BB962C8B-B14F-4D97-AF65-F5344CB8AC3E}">
        <p14:creationId xmlns:p14="http://schemas.microsoft.com/office/powerpoint/2010/main" val="2661568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E1037C31-9E7A-4F99-8774-A0E530DE1A42}" type="datetimeFigureOut">
              <a:rPr lang="en-US" smtClean="0"/>
              <a:t>11/10/2025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smtClean="0"/>
              <a:t>‹nr.›</a:t>
            </a:fld>
            <a:endParaRPr lang="en-US"/>
          </a:p>
        </p:txBody>
      </p:sp>
    </p:spTree>
    <p:extLst>
      <p:ext uri="{BB962C8B-B14F-4D97-AF65-F5344CB8AC3E}">
        <p14:creationId xmlns:p14="http://schemas.microsoft.com/office/powerpoint/2010/main" val="14734450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11/10/2025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smtClean="0"/>
              <a:t>‹nr.›</a:t>
            </a:fld>
            <a:endParaRPr lang="en-US"/>
          </a:p>
        </p:txBody>
      </p:sp>
    </p:spTree>
    <p:extLst>
      <p:ext uri="{BB962C8B-B14F-4D97-AF65-F5344CB8AC3E}">
        <p14:creationId xmlns:p14="http://schemas.microsoft.com/office/powerpoint/2010/main" val="8946553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nl-NL"/>
              <a:t>Klik om stijl te bewerken</a:t>
            </a:r>
            <a:endParaRPr lang="en-US"/>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160EA64-D806-43AC-9DF2-F8C432F32B4C}" type="datetimeFigureOut">
              <a:rPr lang="en-US" smtClean="0"/>
              <a:t>11/10/2025</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A7A6979-0714-4377-B894-6BE4C2D6E202}" type="slidenum">
              <a:rPr lang="en-US" smtClean="0"/>
              <a:pPr/>
              <a:t>‹nr.›</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2362890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2805F255-FF88-45E9-8C21-420B454E5CE7}" type="datetimeFigureOut">
              <a:rPr lang="nl-NL" smtClean="0"/>
              <a:t>10-11-2025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908191CA-E964-4339-9151-12D572F77C7C}" type="slidenum">
              <a:rPr lang="nl-NL" smtClean="0"/>
              <a:t>‹nr.›</a:t>
            </a:fld>
            <a:endParaRPr lang="nl-NL"/>
          </a:p>
        </p:txBody>
      </p:sp>
    </p:spTree>
    <p:extLst>
      <p:ext uri="{BB962C8B-B14F-4D97-AF65-F5344CB8AC3E}">
        <p14:creationId xmlns:p14="http://schemas.microsoft.com/office/powerpoint/2010/main" val="12171641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nl-NL"/>
              <a:t>Klik om stijl te bewerken</a:t>
            </a:r>
            <a:endParaRPr lang="en-US"/>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1160EA64-D806-43AC-9DF2-F8C432F32B4C}" type="datetimeFigureOut">
              <a:rPr lang="en-US" smtClean="0"/>
              <a:t>11/10/2025</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8A7A6979-0714-4377-B894-6BE4C2D6E202}" type="slidenum">
              <a:rPr lang="en-US" smtClean="0"/>
              <a:pPr/>
              <a:t>‹nr.›</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203334638"/>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160EA64-D806-43AC-9DF2-F8C432F32B4C}"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pPr/>
              <a:t>‹nr.›</a:t>
            </a:fld>
            <a:endParaRPr lang="en-US"/>
          </a:p>
        </p:txBody>
      </p:sp>
    </p:spTree>
    <p:extLst>
      <p:ext uri="{BB962C8B-B14F-4D97-AF65-F5344CB8AC3E}">
        <p14:creationId xmlns:p14="http://schemas.microsoft.com/office/powerpoint/2010/main" val="3275875798"/>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nl-NL"/>
              <a:t>Klik om stijl te bewerken</a:t>
            </a:r>
            <a:endParaRPr lang="en-US"/>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10"/>
          </p:nvPr>
        </p:nvSpPr>
        <p:spPr/>
        <p:txBody>
          <a:bodyPr/>
          <a:lstStyle/>
          <a:p>
            <a:fld id="{1160EA64-D806-43AC-9DF2-F8C432F32B4C}" type="datetimeFigureOut">
              <a:rPr lang="en-US" smtClean="0"/>
              <a:t>11/10/2025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pPr/>
              <a:t>‹nr.›</a:t>
            </a:fld>
            <a:endParaRPr lang="en-US"/>
          </a:p>
        </p:txBody>
      </p:sp>
    </p:spTree>
    <p:extLst>
      <p:ext uri="{BB962C8B-B14F-4D97-AF65-F5344CB8AC3E}">
        <p14:creationId xmlns:p14="http://schemas.microsoft.com/office/powerpoint/2010/main" val="286307372"/>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nl-NL"/>
              <a:t>Klik om stijl te bewerken</a:t>
            </a:r>
            <a:endParaRPr lang="en-US"/>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2805F255-FF88-45E9-8C21-420B454E5CE7}" type="datetimeFigureOut">
              <a:rPr lang="nl-NL" smtClean="0"/>
              <a:t>10-11-2025</a:t>
            </a:fld>
            <a:endParaRPr lang="nl-NL"/>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nl-NL"/>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908191CA-E964-4339-9151-12D572F77C7C}" type="slidenum">
              <a:rPr lang="nl-NL" smtClean="0"/>
              <a:t>‹nr.›</a:t>
            </a:fld>
            <a:endParaRPr lang="nl-NL"/>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11953085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nl-NL"/>
              <a:t>Klik om stijl te bewerken</a:t>
            </a:r>
            <a:endParaRPr lang="en-US"/>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Date Placeholder 4"/>
          <p:cNvSpPr>
            <a:spLocks noGrp="1"/>
          </p:cNvSpPr>
          <p:nvPr>
            <p:ph type="dt" sz="half" idx="10"/>
          </p:nvPr>
        </p:nvSpPr>
        <p:spPr/>
        <p:txBody>
          <a:bodyPr/>
          <a:lstStyle/>
          <a:p>
            <a:fld id="{2805F255-FF88-45E9-8C21-420B454E5CE7}" type="datetimeFigureOut">
              <a:rPr lang="nl-NL" smtClean="0"/>
              <a:t>10-11-2025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908191CA-E964-4339-9151-12D572F77C7C}" type="slidenum">
              <a:rPr lang="nl-NL" smtClean="0"/>
              <a:t>‹nr.›</a:t>
            </a:fld>
            <a:endParaRPr lang="nl-NL"/>
          </a:p>
        </p:txBody>
      </p:sp>
    </p:spTree>
    <p:extLst>
      <p:ext uri="{BB962C8B-B14F-4D97-AF65-F5344CB8AC3E}">
        <p14:creationId xmlns:p14="http://schemas.microsoft.com/office/powerpoint/2010/main" val="345588984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nl-NL"/>
              <a:t>Klik om stijl te bewerken</a:t>
            </a:r>
            <a:endParaRPr lang="en-US"/>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7" name="Date Placeholder 6"/>
          <p:cNvSpPr>
            <a:spLocks noGrp="1"/>
          </p:cNvSpPr>
          <p:nvPr>
            <p:ph type="dt" sz="half" idx="10"/>
          </p:nvPr>
        </p:nvSpPr>
        <p:spPr/>
        <p:txBody>
          <a:bodyPr/>
          <a:lstStyle/>
          <a:p>
            <a:fld id="{2805F255-FF88-45E9-8C21-420B454E5CE7}" type="datetimeFigureOut">
              <a:rPr lang="nl-NL" smtClean="0"/>
              <a:t>10-11-2025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908191CA-E964-4339-9151-12D572F77C7C}" type="slidenum">
              <a:rPr lang="nl-NL" smtClean="0"/>
              <a:t>‹nr.›</a:t>
            </a:fld>
            <a:endParaRPr lang="nl-NL"/>
          </a:p>
        </p:txBody>
      </p:sp>
    </p:spTree>
    <p:extLst>
      <p:ext uri="{BB962C8B-B14F-4D97-AF65-F5344CB8AC3E}">
        <p14:creationId xmlns:p14="http://schemas.microsoft.com/office/powerpoint/2010/main" val="153380052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a:p>
        </p:txBody>
      </p:sp>
      <p:sp>
        <p:nvSpPr>
          <p:cNvPr id="3" name="Date Placeholder 2"/>
          <p:cNvSpPr>
            <a:spLocks noGrp="1"/>
          </p:cNvSpPr>
          <p:nvPr>
            <p:ph type="dt" sz="half" idx="10"/>
          </p:nvPr>
        </p:nvSpPr>
        <p:spPr/>
        <p:txBody>
          <a:bodyPr/>
          <a:lstStyle/>
          <a:p>
            <a:fld id="{2805F255-FF88-45E9-8C21-420B454E5CE7}" type="datetimeFigureOut">
              <a:rPr lang="nl-NL" smtClean="0"/>
              <a:t>10-11-2025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908191CA-E964-4339-9151-12D572F77C7C}" type="slidenum">
              <a:rPr lang="nl-NL" smtClean="0"/>
              <a:t>‹nr.›</a:t>
            </a:fld>
            <a:endParaRPr lang="nl-NL"/>
          </a:p>
        </p:txBody>
      </p:sp>
    </p:spTree>
    <p:extLst>
      <p:ext uri="{BB962C8B-B14F-4D97-AF65-F5344CB8AC3E}">
        <p14:creationId xmlns:p14="http://schemas.microsoft.com/office/powerpoint/2010/main" val="1895185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05F255-FF88-45E9-8C21-420B454E5CE7}" type="datetimeFigureOut">
              <a:rPr lang="nl-NL" smtClean="0"/>
              <a:t>10-11-2025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908191CA-E964-4339-9151-12D572F77C7C}" type="slidenum">
              <a:rPr lang="nl-NL" smtClean="0"/>
              <a:t>‹nr.›</a:t>
            </a:fld>
            <a:endParaRPr lang="nl-NL"/>
          </a:p>
        </p:txBody>
      </p:sp>
    </p:spTree>
    <p:extLst>
      <p:ext uri="{BB962C8B-B14F-4D97-AF65-F5344CB8AC3E}">
        <p14:creationId xmlns:p14="http://schemas.microsoft.com/office/powerpoint/2010/main" val="2195547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nl-NL"/>
              <a:t>Klik om stijl te bewerken</a:t>
            </a:r>
            <a:endParaRPr lang="en-US"/>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805F255-FF88-45E9-8C21-420B454E5CE7}" type="datetimeFigureOut">
              <a:rPr lang="nl-NL" smtClean="0"/>
              <a:t>10-11-2025</a:t>
            </a:fld>
            <a:endParaRPr lang="nl-NL"/>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nl-NL"/>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08191CA-E964-4339-9151-12D572F77C7C}" type="slidenum">
              <a:rPr lang="nl-NL" smtClean="0"/>
              <a:t>‹nr.›</a:t>
            </a:fld>
            <a:endParaRPr lang="nl-NL"/>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3590476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nl-NL"/>
              <a:t>Klik om stijl te bewerken</a:t>
            </a:r>
            <a:endParaRPr lang="en-US"/>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2805F255-FF88-45E9-8C21-420B454E5CE7}" type="datetimeFigureOut">
              <a:rPr lang="nl-NL" smtClean="0"/>
              <a:t>10-11-2025</a:t>
            </a:fld>
            <a:endParaRPr lang="nl-NL"/>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nl-NL"/>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908191CA-E964-4339-9151-12D572F77C7C}" type="slidenum">
              <a:rPr lang="nl-NL" smtClean="0"/>
              <a:t>‹nr.›</a:t>
            </a:fld>
            <a:endParaRPr lang="nl-NL"/>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02560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l-NL"/>
              <a:t>Klik om stijl te bewerken</a:t>
            </a:r>
            <a:endParaRPr lang="en-US"/>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2805F255-FF88-45E9-8C21-420B454E5CE7}" type="datetimeFigureOut">
              <a:rPr lang="nl-NL" smtClean="0"/>
              <a:t>10-11-2025</a:t>
            </a:fld>
            <a:endParaRPr lang="nl-NL"/>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nl-NL"/>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908191CA-E964-4339-9151-12D572F77C7C}" type="slidenum">
              <a:rPr lang="nl-NL" smtClean="0"/>
              <a:t>‹nr.›</a:t>
            </a:fld>
            <a:endParaRPr lang="nl-NL"/>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07832499"/>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nl-NL"/>
              <a:t>Klik om stijl te bewerken</a:t>
            </a:r>
            <a:endParaRPr lang="en-US"/>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11/10/2025</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nl-NL"/>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782B1540-B5B9-D94A-B0FF-29BB62ECA0C7}" type="slidenum">
              <a:rPr lang="nl-NL" smtClean="0"/>
              <a:t>‹nr.›</a:t>
            </a:fld>
            <a:endParaRPr lang="nl-NL"/>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74028196"/>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m4a"/><Relationship Id="rId7" Type="http://schemas.openxmlformats.org/officeDocument/2006/relationships/slide" Target="slide23.xml"/><Relationship Id="rId2" Type="http://schemas.microsoft.com/office/2007/relationships/media" Target="../media/media10.m4a"/><Relationship Id="rId1" Type="http://schemas.openxmlformats.org/officeDocument/2006/relationships/tags" Target="../tags/tag9.xml"/><Relationship Id="rId6" Type="http://schemas.openxmlformats.org/officeDocument/2006/relationships/image" Target="../media/image1.jpeg"/><Relationship Id="rId5" Type="http://schemas.openxmlformats.org/officeDocument/2006/relationships/notesSlide" Target="../notesSlides/notesSlide10.xml"/><Relationship Id="rId4"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m4a"/><Relationship Id="rId7" Type="http://schemas.openxmlformats.org/officeDocument/2006/relationships/slide" Target="slide23.xml"/><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jpeg"/><Relationship Id="rId5" Type="http://schemas.openxmlformats.org/officeDocument/2006/relationships/notesSlide" Target="../notesSlides/notesSlide11.xml"/><Relationship Id="rId4"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slide" Target="slide23.xml"/><Relationship Id="rId5" Type="http://schemas.openxmlformats.org/officeDocument/2006/relationships/image" Target="../media/image1.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slide" Target="slide23.xml"/><Relationship Id="rId5" Type="http://schemas.openxmlformats.org/officeDocument/2006/relationships/image" Target="../media/image1.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slide" Target="slide21.xml"/><Relationship Id="rId5" Type="http://schemas.openxmlformats.org/officeDocument/2006/relationships/image" Target="../media/image1.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m4a"/><Relationship Id="rId7" Type="http://schemas.openxmlformats.org/officeDocument/2006/relationships/slide" Target="slide23.xml"/><Relationship Id="rId2" Type="http://schemas.microsoft.com/office/2007/relationships/media" Target="../media/media15.m4a"/><Relationship Id="rId1" Type="http://schemas.openxmlformats.org/officeDocument/2006/relationships/tags" Target="../tags/tag11.xml"/><Relationship Id="rId6" Type="http://schemas.openxmlformats.org/officeDocument/2006/relationships/image" Target="../media/image1.jpeg"/><Relationship Id="rId5" Type="http://schemas.openxmlformats.org/officeDocument/2006/relationships/notesSlide" Target="../notesSlides/notesSlide15.xml"/><Relationship Id="rId4"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6.m4a"/><Relationship Id="rId7" Type="http://schemas.openxmlformats.org/officeDocument/2006/relationships/slide" Target="slide23.xml"/><Relationship Id="rId2" Type="http://schemas.microsoft.com/office/2007/relationships/media" Target="../media/media16.m4a"/><Relationship Id="rId1" Type="http://schemas.openxmlformats.org/officeDocument/2006/relationships/tags" Target="../tags/tag12.xml"/><Relationship Id="rId6" Type="http://schemas.openxmlformats.org/officeDocument/2006/relationships/image" Target="../media/image1.jpeg"/><Relationship Id="rId5" Type="http://schemas.openxmlformats.org/officeDocument/2006/relationships/notesSlide" Target="../notesSlides/notesSlide16.xml"/><Relationship Id="rId4"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m4a"/><Relationship Id="rId7" Type="http://schemas.openxmlformats.org/officeDocument/2006/relationships/slide" Target="slide23.xml"/><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2.xml"/><Relationship Id="rId4"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2.png"/><Relationship Id="rId5" Type="http://schemas.openxmlformats.org/officeDocument/2006/relationships/hyperlink" Target="mailto:aios.secr.huisartsopleiding@amsterdamumc.nl" TargetMode="External"/><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slide" Target="slide23.xml"/><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jpeg"/><Relationship Id="rId5" Type="http://schemas.openxmlformats.org/officeDocument/2006/relationships/notesSlide" Target="../notesSlides/notesSlide3.xml"/><Relationship Id="rId4"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slide" Target="slide23.xml"/><Relationship Id="rId5" Type="http://schemas.openxmlformats.org/officeDocument/2006/relationships/image" Target="../media/image1.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3.xml"/><Relationship Id="rId7" Type="http://schemas.openxmlformats.org/officeDocument/2006/relationships/hyperlink" Target="mailto:aios.secr.huisartsopleiding@amsterdamumc.nl" TargetMode="Externa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jpeg"/><Relationship Id="rId5" Type="http://schemas.openxmlformats.org/officeDocument/2006/relationships/image" Target="../media/image4.png"/><Relationship Id="rId4"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slide" Target="slide23.xml"/><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jpeg"/><Relationship Id="rId5" Type="http://schemas.openxmlformats.org/officeDocument/2006/relationships/notesSlide" Target="../notesSlides/notesSlide4.xml"/><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m4a"/><Relationship Id="rId7" Type="http://schemas.openxmlformats.org/officeDocument/2006/relationships/slide" Target="slide23.xml"/><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jpeg"/><Relationship Id="rId5" Type="http://schemas.openxmlformats.org/officeDocument/2006/relationships/notesSlide" Target="../notesSlides/notesSlide5.xml"/><Relationship Id="rId4"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slide" Target="slide23.xml"/><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1.jpeg"/><Relationship Id="rId5" Type="http://schemas.openxmlformats.org/officeDocument/2006/relationships/notesSlide" Target="../notesSlides/notesSlide6.xml"/><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slide" Target="slide23.xml"/><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1.jpeg"/><Relationship Id="rId5" Type="http://schemas.openxmlformats.org/officeDocument/2006/relationships/notesSlide" Target="../notesSlides/notesSlide7.xml"/><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8.m4a"/><Relationship Id="rId7" Type="http://schemas.openxmlformats.org/officeDocument/2006/relationships/slide" Target="slide23.xml"/><Relationship Id="rId2" Type="http://schemas.microsoft.com/office/2007/relationships/media" Target="../media/media8.m4a"/><Relationship Id="rId1" Type="http://schemas.openxmlformats.org/officeDocument/2006/relationships/tags" Target="../tags/tag7.xml"/><Relationship Id="rId6" Type="http://schemas.openxmlformats.org/officeDocument/2006/relationships/image" Target="../media/image1.jpeg"/><Relationship Id="rId5" Type="http://schemas.openxmlformats.org/officeDocument/2006/relationships/notesSlide" Target="../notesSlides/notesSlide8.xml"/><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slide" Target="slide23.xml"/><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jpeg"/><Relationship Id="rId5" Type="http://schemas.openxmlformats.org/officeDocument/2006/relationships/notesSlide" Target="../notesSlides/notesSlide9.xml"/><Relationship Id="rId4"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30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12DE915E-B425-0141-AACD-EAC4A9CC07DC}"/>
              </a:ext>
            </a:extLst>
          </p:cNvPr>
          <p:cNvSpPr>
            <a:spLocks noGrp="1"/>
          </p:cNvSpPr>
          <p:nvPr>
            <p:ph type="ctrTitle"/>
          </p:nvPr>
        </p:nvSpPr>
        <p:spPr>
          <a:xfrm>
            <a:off x="2532529" y="1903230"/>
            <a:ext cx="7126941" cy="2597583"/>
          </a:xfrm>
          <a:solidFill>
            <a:schemeClr val="bg1"/>
          </a:solidFill>
          <a:ln w="38100">
            <a:solidFill>
              <a:srgbClr val="192E3F"/>
            </a:solidFill>
          </a:ln>
        </p:spPr>
        <p:txBody>
          <a:bodyPr anchor="ctr" anchorCtr="0">
            <a:noAutofit/>
          </a:bodyPr>
          <a:lstStyle/>
          <a:p>
            <a:br>
              <a:rPr lang="nl-NL" sz="6000">
                <a:latin typeface="Phosphate Inline" panose="02000506050000020004" pitchFamily="2" charset="77"/>
                <a:cs typeface="Phosphate Inline" panose="02000506050000020004" pitchFamily="2" charset="77"/>
              </a:rPr>
            </a:br>
            <a:r>
              <a:rPr lang="nl-NL" sz="6000">
                <a:solidFill>
                  <a:srgbClr val="800000"/>
                </a:solidFill>
                <a:latin typeface="Phosphate Inline"/>
                <a:cs typeface="Phosphate Inline" panose="02000506050000020004" pitchFamily="2" charset="77"/>
              </a:rPr>
              <a:t>Jaar 2 </a:t>
            </a:r>
            <a:br>
              <a:rPr lang="nl-NL" sz="6000">
                <a:latin typeface="Phosphate Inline"/>
                <a:cs typeface="Phosphate Inline" panose="02000506050000020004" pitchFamily="2" charset="77"/>
              </a:rPr>
            </a:br>
            <a:r>
              <a:rPr lang="nl-NL" sz="2800">
                <a:solidFill>
                  <a:srgbClr val="800000"/>
                </a:solidFill>
                <a:latin typeface="Phosphate Inline"/>
                <a:cs typeface="Phosphate Inline" panose="02000506050000020004" pitchFamily="2" charset="77"/>
              </a:rPr>
              <a:t>Vrijstellingen en keuzestages</a:t>
            </a:r>
            <a:br>
              <a:rPr lang="nl-NL" sz="6000">
                <a:latin typeface="Phosphate Inline" panose="02000506050000020004" pitchFamily="2" charset="77"/>
                <a:cs typeface="Phosphate Inline" panose="02000506050000020004" pitchFamily="2" charset="77"/>
              </a:rPr>
            </a:br>
            <a:endParaRPr lang="nl-NL" sz="6000">
              <a:solidFill>
                <a:srgbClr val="800000"/>
              </a:solidFill>
            </a:endParaRPr>
          </a:p>
        </p:txBody>
      </p:sp>
      <p:sp>
        <p:nvSpPr>
          <p:cNvPr id="8" name="Tekstvak 7">
            <a:extLst>
              <a:ext uri="{FF2B5EF4-FFF2-40B4-BE49-F238E27FC236}">
                <a16:creationId xmlns:a16="http://schemas.microsoft.com/office/drawing/2014/main" id="{C764A7C8-36E5-2B43-9B91-18B924DC859A}"/>
              </a:ext>
            </a:extLst>
          </p:cNvPr>
          <p:cNvSpPr txBox="1"/>
          <p:nvPr/>
        </p:nvSpPr>
        <p:spPr>
          <a:xfrm>
            <a:off x="4543643" y="5009509"/>
            <a:ext cx="3104711" cy="400110"/>
          </a:xfrm>
          <a:prstGeom prst="rect">
            <a:avLst/>
          </a:prstGeom>
          <a:noFill/>
          <a:ln w="25400">
            <a:solidFill>
              <a:srgbClr val="192E3F"/>
            </a:solidFill>
          </a:ln>
        </p:spPr>
        <p:txBody>
          <a:bodyPr wrap="square" lIns="91440" tIns="45720" rIns="91440" bIns="45720" rtlCol="0" anchor="t">
            <a:spAutoFit/>
          </a:bodyPr>
          <a:lstStyle/>
          <a:p>
            <a:pPr algn="ctr" defTabSz="914400">
              <a:defRPr/>
            </a:pPr>
            <a:r>
              <a:rPr lang="nl-NL" sz="2000">
                <a:ln w="6350">
                  <a:noFill/>
                </a:ln>
                <a:solidFill>
                  <a:srgbClr val="FFFFFF"/>
                </a:solidFill>
                <a:latin typeface="Trebuchet MS"/>
              </a:rPr>
              <a:t>Cohort maart ‘26</a:t>
            </a:r>
            <a:endParaRPr lang="en-US"/>
          </a:p>
        </p:txBody>
      </p:sp>
      <p:pic>
        <p:nvPicPr>
          <p:cNvPr id="11" name="Afbeelding 10">
            <a:extLst>
              <a:ext uri="{FF2B5EF4-FFF2-40B4-BE49-F238E27FC236}">
                <a16:creationId xmlns:a16="http://schemas.microsoft.com/office/drawing/2014/main" id="{DD25332D-E89C-B645-822D-C669235114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6000" y="0"/>
            <a:ext cx="720000" cy="720000"/>
          </a:xfrm>
          <a:prstGeom prst="rect">
            <a:avLst/>
          </a:prstGeom>
        </p:spPr>
      </p:pic>
      <p:sp>
        <p:nvSpPr>
          <p:cNvPr id="2" name="TextBox 1">
            <a:extLst>
              <a:ext uri="{FF2B5EF4-FFF2-40B4-BE49-F238E27FC236}">
                <a16:creationId xmlns:a16="http://schemas.microsoft.com/office/drawing/2014/main" id="{F98F127E-5F1B-C0FC-7D2B-CFADEBEABFC4}"/>
              </a:ext>
            </a:extLst>
          </p:cNvPr>
          <p:cNvSpPr txBox="1"/>
          <p:nvPr/>
        </p:nvSpPr>
        <p:spPr>
          <a:xfrm>
            <a:off x="662126" y="5928035"/>
            <a:ext cx="54222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rPr>
              <a:t>Marjolijn Oussoren – </a:t>
            </a:r>
            <a:r>
              <a:rPr lang="en-US" err="1">
                <a:solidFill>
                  <a:srgbClr val="FFFFFF"/>
                </a:solidFill>
              </a:rPr>
              <a:t>Teamleider</a:t>
            </a:r>
            <a:r>
              <a:rPr lang="en-US">
                <a:solidFill>
                  <a:srgbClr val="FFFFFF"/>
                </a:solidFill>
              </a:rPr>
              <a:t> </a:t>
            </a:r>
            <a:r>
              <a:rPr lang="en-US" err="1">
                <a:solidFill>
                  <a:srgbClr val="FFFFFF"/>
                </a:solidFill>
              </a:rPr>
              <a:t>jaar</a:t>
            </a:r>
            <a:r>
              <a:rPr lang="en-US">
                <a:solidFill>
                  <a:srgbClr val="FFFFFF"/>
                </a:solidFill>
              </a:rPr>
              <a:t> 2</a:t>
            </a:r>
          </a:p>
          <a:p>
            <a:r>
              <a:rPr lang="en-US">
                <a:solidFill>
                  <a:srgbClr val="FFFFFF"/>
                </a:solidFill>
              </a:rPr>
              <a:t>Laura ten Boer – </a:t>
            </a:r>
            <a:r>
              <a:rPr lang="en-US" err="1">
                <a:solidFill>
                  <a:srgbClr val="FFFFFF"/>
                </a:solidFill>
              </a:rPr>
              <a:t>Jaarassistent</a:t>
            </a:r>
            <a:r>
              <a:rPr lang="en-US">
                <a:solidFill>
                  <a:srgbClr val="FFFFFF"/>
                </a:solidFill>
              </a:rPr>
              <a:t> </a:t>
            </a:r>
            <a:r>
              <a:rPr lang="en-US" err="1">
                <a:solidFill>
                  <a:srgbClr val="FFFFFF"/>
                </a:solidFill>
              </a:rPr>
              <a:t>jaar</a:t>
            </a:r>
            <a:r>
              <a:rPr lang="en-US">
                <a:solidFill>
                  <a:srgbClr val="FFFFFF"/>
                </a:solidFill>
              </a:rPr>
              <a:t> 2</a:t>
            </a:r>
          </a:p>
        </p:txBody>
      </p:sp>
      <p:pic>
        <p:nvPicPr>
          <p:cNvPr id="36" name="Audio 35">
            <a:hlinkClick r:id="" action="ppaction://media"/>
            <a:extLst>
              <a:ext uri="{FF2B5EF4-FFF2-40B4-BE49-F238E27FC236}">
                <a16:creationId xmlns:a16="http://schemas.microsoft.com/office/drawing/2014/main" id="{97BA9640-7884-AEC2-5A67-AD25844BB5A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81008308"/>
      </p:ext>
    </p:extLst>
  </p:cSld>
  <p:clrMapOvr>
    <a:masterClrMapping/>
  </p:clrMapOvr>
  <mc:AlternateContent xmlns:mc="http://schemas.openxmlformats.org/markup-compatibility/2006">
    <mc:Choice xmlns:p14="http://schemas.microsoft.com/office/powerpoint/2010/main" Requires="p14">
      <p:transition spd="med" p14:dur="700" advTm="40050">
        <p:fade/>
      </p:transition>
    </mc:Choice>
    <mc:Fallback>
      <p:transition spd="med" advTm="4005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02E8054-CECD-704F-99EC-35F4C4382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4" name="Toelichting met afgeronde rechthoek 3">
            <a:extLst>
              <a:ext uri="{FF2B5EF4-FFF2-40B4-BE49-F238E27FC236}">
                <a16:creationId xmlns:a16="http://schemas.microsoft.com/office/drawing/2014/main" id="{239E037B-A6AF-614A-8F90-06B889B102D6}"/>
              </a:ext>
            </a:extLst>
          </p:cNvPr>
          <p:cNvSpPr/>
          <p:nvPr/>
        </p:nvSpPr>
        <p:spPr>
          <a:xfrm>
            <a:off x="2780812" y="1918178"/>
            <a:ext cx="2550459" cy="2057400"/>
          </a:xfrm>
          <a:prstGeom prst="wedgeRoundRectCallout">
            <a:avLst>
              <a:gd name="adj1" fmla="val -20833"/>
              <a:gd name="adj2" fmla="val 50341"/>
              <a:gd name="adj3" fmla="val 16667"/>
            </a:avLst>
          </a:prstGeom>
          <a:solidFill>
            <a:srgbClr val="FFFFFF"/>
          </a:solidFill>
          <a:ln w="25400" cap="flat" cmpd="sng" algn="ctr">
            <a:solidFill>
              <a:srgbClr val="4A5356">
                <a:lumMod val="75000"/>
              </a:srgbClr>
            </a:solidFill>
            <a:prstDash val="solid"/>
          </a:ln>
          <a:effectLst/>
        </p:spPr>
        <p:txBody>
          <a:bodyPr rtlCol="0" anchor="ctr"/>
          <a:lstStyle/>
          <a:p>
            <a:pPr marL="0" indent="0">
              <a:lnSpc>
                <a:spcPct val="100000"/>
              </a:lnSpc>
              <a:spcBef>
                <a:spcPts val="0"/>
              </a:spcBef>
              <a:spcAft>
                <a:spcPts val="0"/>
              </a:spcAft>
              <a:buFontTx/>
              <a:buNone/>
              <a:defRPr/>
            </a:pPr>
            <a:r>
              <a:rPr lang="nl-NL" sz="2200" b="1">
                <a:solidFill>
                  <a:srgbClr val="003741"/>
                </a:solidFill>
                <a:latin typeface="Trebuchet MS" panose="020B0603020202020204" pitchFamily="34" charset="0"/>
              </a:rPr>
              <a:t>Waarom wel?</a:t>
            </a:r>
            <a:endParaRPr lang="nl-NL" sz="2200">
              <a:solidFill>
                <a:srgbClr val="003741"/>
              </a:solidFill>
              <a:latin typeface="Trebuchet MS" panose="020B0603020202020204" pitchFamily="34" charset="0"/>
            </a:endParaRPr>
          </a:p>
          <a:p>
            <a:pPr marL="0" indent="0">
              <a:lnSpc>
                <a:spcPct val="100000"/>
              </a:lnSpc>
              <a:spcBef>
                <a:spcPts val="0"/>
              </a:spcBef>
              <a:spcAft>
                <a:spcPts val="0"/>
              </a:spcAft>
              <a:buFontTx/>
              <a:buNone/>
              <a:defRPr/>
            </a:pPr>
            <a:endParaRPr lang="nl-NL" sz="2200">
              <a:solidFill>
                <a:srgbClr val="003741"/>
              </a:solidFill>
              <a:latin typeface="Trebuchet MS" panose="020B0603020202020204" pitchFamily="34" charset="0"/>
            </a:endParaRPr>
          </a:p>
          <a:p>
            <a:pPr marL="342900" indent="-342900">
              <a:lnSpc>
                <a:spcPct val="100000"/>
              </a:lnSpc>
              <a:spcBef>
                <a:spcPts val="0"/>
              </a:spcBef>
              <a:spcAft>
                <a:spcPts val="0"/>
              </a:spcAft>
              <a:buFont typeface="Wingdings" panose="05000000000000000000" pitchFamily="2" charset="2"/>
              <a:buChar char="§"/>
              <a:defRPr/>
            </a:pPr>
            <a:r>
              <a:rPr lang="nl-NL" sz="2200">
                <a:solidFill>
                  <a:srgbClr val="003741"/>
                </a:solidFill>
                <a:latin typeface="Trebuchet MS" panose="020B0603020202020204" pitchFamily="34" charset="0"/>
              </a:rPr>
              <a:t>Competenties al in huis</a:t>
            </a:r>
          </a:p>
          <a:p>
            <a:pPr marL="342900" indent="-342900">
              <a:lnSpc>
                <a:spcPct val="100000"/>
              </a:lnSpc>
              <a:spcBef>
                <a:spcPts val="0"/>
              </a:spcBef>
              <a:spcAft>
                <a:spcPts val="0"/>
              </a:spcAft>
              <a:buFont typeface="Wingdings" panose="05000000000000000000" pitchFamily="2" charset="2"/>
              <a:buChar char="§"/>
              <a:defRPr/>
            </a:pPr>
            <a:r>
              <a:rPr lang="nl-NL" sz="2200">
                <a:solidFill>
                  <a:srgbClr val="003741"/>
                </a:solidFill>
                <a:latin typeface="Trebuchet MS" panose="020B0603020202020204" pitchFamily="34" charset="0"/>
              </a:rPr>
              <a:t>Sneller klaar</a:t>
            </a:r>
          </a:p>
        </p:txBody>
      </p:sp>
      <p:sp>
        <p:nvSpPr>
          <p:cNvPr id="7" name="Afgeronde rechthoek 6">
            <a:hlinkClick r:id="rId7" action="ppaction://hlinksldjump"/>
            <a:extLst>
              <a:ext uri="{FF2B5EF4-FFF2-40B4-BE49-F238E27FC236}">
                <a16:creationId xmlns:a16="http://schemas.microsoft.com/office/drawing/2014/main" id="{37DFEBE7-6316-0F47-908F-1CBA3A8D12F8}"/>
              </a:ext>
            </a:extLst>
          </p:cNvPr>
          <p:cNvSpPr/>
          <p:nvPr/>
        </p:nvSpPr>
        <p:spPr>
          <a:xfrm>
            <a:off x="913528" y="186070"/>
            <a:ext cx="6291212" cy="842963"/>
          </a:xfrm>
          <a:prstGeom prst="roundRect">
            <a:avLst/>
          </a:prstGeom>
          <a:solidFill>
            <a:srgbClr val="80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FFFFFF"/>
                </a:solidFill>
                <a:effectLst/>
                <a:uLnTx/>
                <a:uFillTx/>
                <a:latin typeface="Trebuchet MS" panose="020B0603020202020204" pitchFamily="34" charset="0"/>
              </a:rPr>
              <a:t>Waarom wel/niet gebruik maken van vrijstelling(en)?</a:t>
            </a:r>
          </a:p>
        </p:txBody>
      </p:sp>
      <p:sp>
        <p:nvSpPr>
          <p:cNvPr id="2" name="Toelichting met afgeronde rechthoek 3">
            <a:extLst>
              <a:ext uri="{FF2B5EF4-FFF2-40B4-BE49-F238E27FC236}">
                <a16:creationId xmlns:a16="http://schemas.microsoft.com/office/drawing/2014/main" id="{D4F4E4D7-2B0E-F37D-3A25-40C091904CD6}"/>
              </a:ext>
            </a:extLst>
          </p:cNvPr>
          <p:cNvSpPr/>
          <p:nvPr/>
        </p:nvSpPr>
        <p:spPr>
          <a:xfrm>
            <a:off x="6575100" y="3429000"/>
            <a:ext cx="2445973" cy="2057400"/>
          </a:xfrm>
          <a:prstGeom prst="wedgeRoundRectCallout">
            <a:avLst>
              <a:gd name="adj1" fmla="val -20833"/>
              <a:gd name="adj2" fmla="val 50341"/>
              <a:gd name="adj3" fmla="val 16667"/>
            </a:avLst>
          </a:prstGeom>
          <a:solidFill>
            <a:srgbClr val="FFFFFF"/>
          </a:solidFill>
          <a:ln w="25400" cap="flat" cmpd="sng" algn="ctr">
            <a:solidFill>
              <a:srgbClr val="4A5356">
                <a:lumMod val="75000"/>
              </a:srgbClr>
            </a:solidFill>
            <a:prstDash val="solid"/>
          </a:ln>
          <a:effectLst/>
        </p:spPr>
        <p:txBody>
          <a:bodyPr rtlCol="0" anchor="ctr"/>
          <a:lstStyle/>
          <a:p>
            <a:pPr marL="0" indent="0">
              <a:lnSpc>
                <a:spcPct val="100000"/>
              </a:lnSpc>
              <a:spcBef>
                <a:spcPts val="0"/>
              </a:spcBef>
              <a:spcAft>
                <a:spcPts val="0"/>
              </a:spcAft>
              <a:buFontTx/>
              <a:buNone/>
              <a:defRPr/>
            </a:pPr>
            <a:r>
              <a:rPr lang="nl-NL" sz="2200" b="1">
                <a:solidFill>
                  <a:srgbClr val="003741"/>
                </a:solidFill>
                <a:latin typeface="Trebuchet MS" panose="020B0603020202020204" pitchFamily="34" charset="0"/>
              </a:rPr>
              <a:t>Waarom niet?</a:t>
            </a:r>
            <a:endParaRPr lang="nl-NL" sz="2200">
              <a:solidFill>
                <a:srgbClr val="003741"/>
              </a:solidFill>
              <a:latin typeface="Trebuchet MS" panose="020B0603020202020204" pitchFamily="34" charset="0"/>
            </a:endParaRPr>
          </a:p>
          <a:p>
            <a:pPr marL="0" indent="0">
              <a:lnSpc>
                <a:spcPct val="100000"/>
              </a:lnSpc>
              <a:spcBef>
                <a:spcPts val="0"/>
              </a:spcBef>
              <a:spcAft>
                <a:spcPts val="0"/>
              </a:spcAft>
              <a:buFontTx/>
              <a:buNone/>
              <a:defRPr/>
            </a:pPr>
            <a:endParaRPr lang="nl-NL" sz="2200">
              <a:solidFill>
                <a:srgbClr val="003741"/>
              </a:solidFill>
              <a:latin typeface="Trebuchet MS" panose="020B0603020202020204" pitchFamily="34" charset="0"/>
            </a:endParaRPr>
          </a:p>
          <a:p>
            <a:pPr marL="342900" indent="-342900">
              <a:lnSpc>
                <a:spcPct val="100000"/>
              </a:lnSpc>
              <a:spcBef>
                <a:spcPts val="0"/>
              </a:spcBef>
              <a:spcAft>
                <a:spcPts val="0"/>
              </a:spcAft>
              <a:buFont typeface="Wingdings" panose="05000000000000000000" pitchFamily="2" charset="2"/>
              <a:buChar char="§"/>
              <a:defRPr/>
            </a:pPr>
            <a:r>
              <a:rPr lang="nl-NL" sz="2200">
                <a:solidFill>
                  <a:srgbClr val="003741"/>
                </a:solidFill>
                <a:latin typeface="Trebuchet MS" panose="020B0603020202020204" pitchFamily="34" charset="0"/>
              </a:rPr>
              <a:t>Onderwijs</a:t>
            </a:r>
          </a:p>
          <a:p>
            <a:pPr marL="342900" indent="-342900">
              <a:lnSpc>
                <a:spcPct val="100000"/>
              </a:lnSpc>
              <a:spcBef>
                <a:spcPts val="0"/>
              </a:spcBef>
              <a:spcAft>
                <a:spcPts val="0"/>
              </a:spcAft>
              <a:buFont typeface="Wingdings" panose="05000000000000000000" pitchFamily="2" charset="2"/>
              <a:buChar char="§"/>
              <a:defRPr/>
            </a:pPr>
            <a:r>
              <a:rPr lang="nl-NL" sz="2200">
                <a:solidFill>
                  <a:srgbClr val="003741"/>
                </a:solidFill>
                <a:latin typeface="Trebuchet MS" panose="020B0603020202020204" pitchFamily="34" charset="0"/>
              </a:rPr>
              <a:t>Keuzestage</a:t>
            </a:r>
          </a:p>
        </p:txBody>
      </p:sp>
      <p:sp>
        <p:nvSpPr>
          <p:cNvPr id="3" name="Ovaal bijschrift 5">
            <a:extLst>
              <a:ext uri="{FF2B5EF4-FFF2-40B4-BE49-F238E27FC236}">
                <a16:creationId xmlns:a16="http://schemas.microsoft.com/office/drawing/2014/main" id="{FD4EF553-B887-ED29-1C9E-77DA56152CD7}"/>
              </a:ext>
            </a:extLst>
          </p:cNvPr>
          <p:cNvSpPr/>
          <p:nvPr/>
        </p:nvSpPr>
        <p:spPr>
          <a:xfrm>
            <a:off x="8009656" y="1148880"/>
            <a:ext cx="3250224" cy="1368170"/>
          </a:xfrm>
          <a:prstGeom prst="wedgeEllipseCallout">
            <a:avLst>
              <a:gd name="adj1" fmla="val 19078"/>
              <a:gd name="adj2" fmla="val 66385"/>
            </a:avLst>
          </a:prstGeom>
          <a:solidFill>
            <a:srgbClr val="00B050"/>
          </a:solidFill>
          <a:ln w="317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i="0" u="none" strike="noStrike" kern="1200" cap="none" spc="0" normalizeH="0" baseline="0" noProof="0">
                <a:ln>
                  <a:noFill/>
                </a:ln>
                <a:solidFill>
                  <a:prstClr val="white"/>
                </a:solidFill>
                <a:effectLst/>
                <a:uLnTx/>
                <a:uFillTx/>
                <a:latin typeface="Trebuchet MS" panose="020B0603020202020204" pitchFamily="34" charset="0"/>
              </a:rPr>
              <a:t>RGS*: “Opleiden zo lang als nodig, zo kort als kan”</a:t>
            </a:r>
          </a:p>
        </p:txBody>
      </p:sp>
      <p:sp>
        <p:nvSpPr>
          <p:cNvPr id="6" name="Tekstvak 5">
            <a:extLst>
              <a:ext uri="{FF2B5EF4-FFF2-40B4-BE49-F238E27FC236}">
                <a16:creationId xmlns:a16="http://schemas.microsoft.com/office/drawing/2014/main" id="{386653D3-2FFB-3905-6ADD-15CF9A8D240E}"/>
              </a:ext>
            </a:extLst>
          </p:cNvPr>
          <p:cNvSpPr txBox="1"/>
          <p:nvPr/>
        </p:nvSpPr>
        <p:spPr>
          <a:xfrm flipH="1">
            <a:off x="7304544" y="6075184"/>
            <a:ext cx="4167456" cy="276999"/>
          </a:xfrm>
          <a:prstGeom prst="rect">
            <a:avLst/>
          </a:prstGeom>
          <a:noFill/>
        </p:spPr>
        <p:txBody>
          <a:bodyPr wrap="square" rtlCol="0">
            <a:spAutoFit/>
          </a:bodyPr>
          <a:lstStyle/>
          <a:p>
            <a:r>
              <a:rPr lang="nl-NL" sz="1200" b="1" i="0">
                <a:solidFill>
                  <a:srgbClr val="5F6368"/>
                </a:solidFill>
                <a:effectLst/>
                <a:latin typeface="arial" panose="020B0604020202020204" pitchFamily="34" charset="0"/>
              </a:rPr>
              <a:t>* Registratiecommissie Geneeskundig Specialisten</a:t>
            </a:r>
            <a:endParaRPr lang="nl-NL" sz="1200"/>
          </a:p>
        </p:txBody>
      </p:sp>
      <p:pic>
        <p:nvPicPr>
          <p:cNvPr id="36" name="Audio 35">
            <a:hlinkClick r:id="" action="ppaction://media"/>
            <a:extLst>
              <a:ext uri="{FF2B5EF4-FFF2-40B4-BE49-F238E27FC236}">
                <a16:creationId xmlns:a16="http://schemas.microsoft.com/office/drawing/2014/main" id="{E85413E5-74E3-D64B-EE9F-D1EBF9D3C3BA}"/>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019637493"/>
      </p:ext>
    </p:extLst>
  </p:cSld>
  <p:clrMapOvr>
    <a:masterClrMapping/>
  </p:clrMapOvr>
  <mc:AlternateContent xmlns:mc="http://schemas.openxmlformats.org/markup-compatibility/2006">
    <mc:Choice xmlns:p14="http://schemas.microsoft.com/office/powerpoint/2010/main" Requires="p14">
      <p:transition spd="med" p14:dur="700" advTm="38651">
        <p:fade/>
      </p:transition>
    </mc:Choice>
    <mc:Fallback>
      <p:transition spd="med" advTm="386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97000"/>
                <a:lumOff val="3000"/>
              </a:schemeClr>
            </a:gs>
            <a:gs pos="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02E8054-CECD-704F-99EC-35F4C4382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7" name="Afgeronde rechthoek 6">
            <a:hlinkClick r:id="rId7" action="ppaction://hlinksldjump"/>
            <a:extLst>
              <a:ext uri="{FF2B5EF4-FFF2-40B4-BE49-F238E27FC236}">
                <a16:creationId xmlns:a16="http://schemas.microsoft.com/office/drawing/2014/main" id="{37DFEBE7-6316-0F47-908F-1CBA3A8D12F8}"/>
              </a:ext>
            </a:extLst>
          </p:cNvPr>
          <p:cNvSpPr/>
          <p:nvPr/>
        </p:nvSpPr>
        <p:spPr>
          <a:xfrm>
            <a:off x="922387" y="186070"/>
            <a:ext cx="5680119" cy="842963"/>
          </a:xfrm>
          <a:prstGeom prst="roundRect">
            <a:avLst/>
          </a:prstGeom>
          <a:solidFill>
            <a:srgbClr val="80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FFFFFF"/>
                </a:solidFill>
                <a:effectLst/>
                <a:uLnTx/>
                <a:uFillTx/>
                <a:latin typeface="Trebuchet MS" panose="020B0603020202020204" pitchFamily="34" charset="0"/>
              </a:rPr>
              <a:t>Wanneer kom je in aanmerking?</a:t>
            </a:r>
          </a:p>
        </p:txBody>
      </p:sp>
      <p:sp>
        <p:nvSpPr>
          <p:cNvPr id="3" name="Tekstvak 2">
            <a:extLst>
              <a:ext uri="{FF2B5EF4-FFF2-40B4-BE49-F238E27FC236}">
                <a16:creationId xmlns:a16="http://schemas.microsoft.com/office/drawing/2014/main" id="{8E37AF08-4232-B331-8522-98DA3D01E4BC}"/>
              </a:ext>
            </a:extLst>
          </p:cNvPr>
          <p:cNvSpPr txBox="1"/>
          <p:nvPr/>
        </p:nvSpPr>
        <p:spPr>
          <a:xfrm>
            <a:off x="5147693" y="927949"/>
            <a:ext cx="6684307" cy="5847755"/>
          </a:xfrm>
          <a:prstGeom prst="rect">
            <a:avLst/>
          </a:prstGeom>
          <a:noFill/>
        </p:spPr>
        <p:txBody>
          <a:bodyPr wrap="square">
            <a:spAutoFit/>
          </a:bodyPr>
          <a:lstStyle/>
          <a:p>
            <a:pPr marL="342900" indent="-342900">
              <a:buFont typeface="Wingdings" panose="05000000000000000000" pitchFamily="2" charset="2"/>
              <a:buChar char="Ø"/>
            </a:pPr>
            <a:endParaRPr lang="nl-NL" sz="2200">
              <a:solidFill>
                <a:srgbClr val="003741"/>
              </a:solidFill>
              <a:latin typeface="Trebuchet MS" panose="020B0603020202020204" pitchFamily="34" charset="0"/>
            </a:endParaRPr>
          </a:p>
          <a:p>
            <a:pPr marL="342900" indent="-342900">
              <a:buFont typeface="Wingdings" panose="05000000000000000000" pitchFamily="2" charset="2"/>
              <a:buChar char="Ø"/>
            </a:pPr>
            <a:r>
              <a:rPr lang="nl-NL" sz="2200" b="1">
                <a:solidFill>
                  <a:srgbClr val="003741"/>
                </a:solidFill>
                <a:latin typeface="Trebuchet MS" panose="020B0603020202020204" pitchFamily="34" charset="0"/>
              </a:rPr>
              <a:t>Klinisch</a:t>
            </a:r>
          </a:p>
          <a:p>
            <a:pPr marL="800100" lvl="1" indent="-342900">
              <a:buFont typeface="Wingdings" panose="05000000000000000000" pitchFamily="2" charset="2"/>
              <a:buChar char="§"/>
            </a:pPr>
            <a:r>
              <a:rPr lang="nl-NL" sz="2200">
                <a:solidFill>
                  <a:srgbClr val="003741"/>
                </a:solidFill>
                <a:latin typeface="Trebuchet MS" panose="020B0603020202020204" pitchFamily="34" charset="0"/>
              </a:rPr>
              <a:t>SEH</a:t>
            </a:r>
          </a:p>
          <a:p>
            <a:pPr marL="800100" lvl="1" indent="-342900">
              <a:buFont typeface="Wingdings" panose="05000000000000000000" pitchFamily="2" charset="2"/>
              <a:buChar char="§"/>
            </a:pPr>
            <a:r>
              <a:rPr lang="nl-NL" sz="2200">
                <a:solidFill>
                  <a:srgbClr val="003741"/>
                </a:solidFill>
                <a:latin typeface="Trebuchet MS" panose="020B0603020202020204" pitchFamily="34" charset="0"/>
              </a:rPr>
              <a:t>Overige klinische werkervaring met spoedeisend karakter</a:t>
            </a:r>
          </a:p>
          <a:p>
            <a:pPr lvl="1"/>
            <a:r>
              <a:rPr lang="nl-NL" sz="2200">
                <a:solidFill>
                  <a:srgbClr val="003741"/>
                </a:solidFill>
                <a:latin typeface="Trebuchet MS" panose="020B0603020202020204" pitchFamily="34" charset="0"/>
              </a:rPr>
              <a:t>    (bv kindergeneeskunde, chirurgie, interne    </a:t>
            </a:r>
          </a:p>
          <a:p>
            <a:pPr lvl="1"/>
            <a:r>
              <a:rPr lang="nl-NL" sz="2200">
                <a:solidFill>
                  <a:srgbClr val="003741"/>
                </a:solidFill>
                <a:latin typeface="Trebuchet MS" panose="020B0603020202020204" pitchFamily="34" charset="0"/>
              </a:rPr>
              <a:t>     geneeskunde, gynaecologie </a:t>
            </a:r>
            <a:r>
              <a:rPr lang="nl-NL" sz="2200" err="1">
                <a:solidFill>
                  <a:srgbClr val="003741"/>
                </a:solidFill>
                <a:latin typeface="Trebuchet MS" panose="020B0603020202020204" pitchFamily="34" charset="0"/>
              </a:rPr>
              <a:t>ed</a:t>
            </a:r>
            <a:r>
              <a:rPr lang="nl-NL" sz="2200">
                <a:solidFill>
                  <a:srgbClr val="003741"/>
                </a:solidFill>
                <a:latin typeface="Trebuchet MS" panose="020B0603020202020204" pitchFamily="34" charset="0"/>
              </a:rPr>
              <a:t>)</a:t>
            </a:r>
          </a:p>
          <a:p>
            <a:pPr lvl="1"/>
            <a:endParaRPr lang="nl-NL" sz="2200">
              <a:solidFill>
                <a:srgbClr val="003741"/>
              </a:solidFill>
              <a:latin typeface="Trebuchet MS" panose="020B0603020202020204" pitchFamily="34" charset="0"/>
            </a:endParaRPr>
          </a:p>
          <a:p>
            <a:endParaRPr lang="nl-NL" sz="2200">
              <a:solidFill>
                <a:srgbClr val="003741"/>
              </a:solidFill>
              <a:latin typeface="Trebuchet MS" panose="020B0603020202020204" pitchFamily="34" charset="0"/>
            </a:endParaRPr>
          </a:p>
          <a:p>
            <a:pPr marL="342900" indent="-342900">
              <a:buFont typeface="Wingdings" panose="05000000000000000000" pitchFamily="2" charset="2"/>
              <a:buChar char="Ø"/>
            </a:pPr>
            <a:r>
              <a:rPr lang="nl-NL" sz="2200" b="1">
                <a:solidFill>
                  <a:srgbClr val="003741"/>
                </a:solidFill>
                <a:latin typeface="Trebuchet MS" panose="020B0603020202020204" pitchFamily="34" charset="0"/>
              </a:rPr>
              <a:t>GGZ</a:t>
            </a:r>
          </a:p>
          <a:p>
            <a:pPr marL="800100" lvl="1" indent="-342900">
              <a:buFont typeface="Wingdings" panose="05000000000000000000" pitchFamily="2" charset="2"/>
              <a:buChar char="§"/>
            </a:pPr>
            <a:r>
              <a:rPr lang="nl-NL" sz="2200">
                <a:solidFill>
                  <a:srgbClr val="003741"/>
                </a:solidFill>
                <a:latin typeface="Trebuchet MS" panose="020B0603020202020204" pitchFamily="34" charset="0"/>
              </a:rPr>
              <a:t>Werkervaring in de psychiatrie</a:t>
            </a:r>
          </a:p>
          <a:p>
            <a:pPr lvl="1"/>
            <a:r>
              <a:rPr lang="nl-NL" sz="2200">
                <a:solidFill>
                  <a:srgbClr val="003741"/>
                </a:solidFill>
                <a:latin typeface="Trebuchet MS" panose="020B0603020202020204" pitchFamily="34" charset="0"/>
              </a:rPr>
              <a:t>     (bv PAAZ, crisisdienst </a:t>
            </a:r>
            <a:r>
              <a:rPr lang="nl-NL" sz="2200" err="1">
                <a:solidFill>
                  <a:srgbClr val="003741"/>
                </a:solidFill>
                <a:latin typeface="Trebuchet MS" panose="020B0603020202020204" pitchFamily="34" charset="0"/>
              </a:rPr>
              <a:t>ed</a:t>
            </a:r>
            <a:r>
              <a:rPr lang="nl-NL" sz="2200">
                <a:solidFill>
                  <a:srgbClr val="003741"/>
                </a:solidFill>
                <a:latin typeface="Trebuchet MS" panose="020B0603020202020204" pitchFamily="34" charset="0"/>
              </a:rPr>
              <a:t>)</a:t>
            </a:r>
          </a:p>
          <a:p>
            <a:pPr marL="800100" lvl="1" indent="-342900">
              <a:buFont typeface="Wingdings" panose="05000000000000000000" pitchFamily="2" charset="2"/>
              <a:buChar char="§"/>
            </a:pPr>
            <a:endParaRPr lang="nl-NL" sz="2200">
              <a:solidFill>
                <a:srgbClr val="003741"/>
              </a:solidFill>
              <a:latin typeface="Trebuchet MS" panose="020B0603020202020204" pitchFamily="34" charset="0"/>
            </a:endParaRPr>
          </a:p>
          <a:p>
            <a:pPr marL="342900" indent="-342900">
              <a:buFont typeface="Wingdings" panose="05000000000000000000" pitchFamily="2" charset="2"/>
              <a:buChar char="Ø"/>
            </a:pPr>
            <a:endParaRPr lang="nl-NL" sz="2200" b="1">
              <a:solidFill>
                <a:srgbClr val="003741"/>
              </a:solidFill>
              <a:latin typeface="Trebuchet MS" panose="020B0603020202020204" pitchFamily="34" charset="0"/>
            </a:endParaRPr>
          </a:p>
          <a:p>
            <a:pPr marL="342900" indent="-342900">
              <a:buFont typeface="Wingdings" panose="05000000000000000000" pitchFamily="2" charset="2"/>
              <a:buChar char="Ø"/>
            </a:pPr>
            <a:r>
              <a:rPr lang="nl-NL" sz="2200" b="1">
                <a:solidFill>
                  <a:srgbClr val="003741"/>
                </a:solidFill>
                <a:latin typeface="Trebuchet MS" panose="020B0603020202020204" pitchFamily="34" charset="0"/>
              </a:rPr>
              <a:t>CCZ</a:t>
            </a:r>
          </a:p>
          <a:p>
            <a:pPr marL="800100" lvl="1" indent="-342900">
              <a:buFont typeface="Wingdings" panose="05000000000000000000" pitchFamily="2" charset="2"/>
              <a:buChar char="§"/>
            </a:pPr>
            <a:r>
              <a:rPr lang="nl-NL" sz="2200">
                <a:solidFill>
                  <a:srgbClr val="003741"/>
                </a:solidFill>
                <a:latin typeface="Trebuchet MS" panose="020B0603020202020204" pitchFamily="34" charset="0"/>
              </a:rPr>
              <a:t>Werkervaring in de chronische zorg</a:t>
            </a:r>
          </a:p>
          <a:p>
            <a:pPr lvl="1"/>
            <a:r>
              <a:rPr lang="nl-NL" sz="2200">
                <a:solidFill>
                  <a:srgbClr val="003741"/>
                </a:solidFill>
                <a:latin typeface="Trebuchet MS" panose="020B0603020202020204" pitchFamily="34" charset="0"/>
              </a:rPr>
              <a:t>	(bv verpleeghuis, klinische geriatrie </a:t>
            </a:r>
            <a:r>
              <a:rPr lang="nl-NL" sz="2200" err="1">
                <a:solidFill>
                  <a:srgbClr val="003741"/>
                </a:solidFill>
                <a:latin typeface="Trebuchet MS" panose="020B0603020202020204" pitchFamily="34" charset="0"/>
              </a:rPr>
              <a:t>ed</a:t>
            </a:r>
            <a:r>
              <a:rPr lang="nl-NL" sz="2200">
                <a:solidFill>
                  <a:srgbClr val="003741"/>
                </a:solidFill>
                <a:latin typeface="Trebuchet MS" panose="020B0603020202020204" pitchFamily="34" charset="0"/>
              </a:rPr>
              <a:t>)</a:t>
            </a:r>
          </a:p>
        </p:txBody>
      </p:sp>
      <p:sp>
        <p:nvSpPr>
          <p:cNvPr id="5" name="Tekstvak 4">
            <a:extLst>
              <a:ext uri="{FF2B5EF4-FFF2-40B4-BE49-F238E27FC236}">
                <a16:creationId xmlns:a16="http://schemas.microsoft.com/office/drawing/2014/main" id="{CA5D4707-4E58-5294-1B28-39F5017F3AE9}"/>
              </a:ext>
            </a:extLst>
          </p:cNvPr>
          <p:cNvSpPr txBox="1"/>
          <p:nvPr/>
        </p:nvSpPr>
        <p:spPr>
          <a:xfrm>
            <a:off x="1319861" y="3193867"/>
            <a:ext cx="2658036" cy="830997"/>
          </a:xfrm>
          <a:prstGeom prst="rect">
            <a:avLst/>
          </a:prstGeom>
          <a:solidFill>
            <a:srgbClr val="FFFFFF"/>
          </a:solidFill>
          <a:ln w="25400">
            <a:solidFill>
              <a:srgbClr val="003741"/>
            </a:solidFill>
          </a:ln>
        </p:spPr>
        <p:txBody>
          <a:bodyPr wrap="square" rtlCol="0" anchor="ctr">
            <a:spAutoFit/>
          </a:bodyPr>
          <a:lstStyle/>
          <a:p>
            <a:pPr algn="ctr"/>
            <a:r>
              <a:rPr lang="nl-NL" sz="2400">
                <a:solidFill>
                  <a:srgbClr val="003741"/>
                </a:solidFill>
                <a:latin typeface="Trebuchet MS" panose="020B0603020202020204" pitchFamily="34" charset="0"/>
              </a:rPr>
              <a:t>Werkervaring in </a:t>
            </a:r>
          </a:p>
          <a:p>
            <a:pPr algn="ctr"/>
            <a:r>
              <a:rPr lang="nl-NL" sz="2400">
                <a:solidFill>
                  <a:srgbClr val="003741"/>
                </a:solidFill>
                <a:latin typeface="Trebuchet MS" panose="020B0603020202020204" pitchFamily="34" charset="0"/>
              </a:rPr>
              <a:t>juiste vakgebied</a:t>
            </a:r>
          </a:p>
        </p:txBody>
      </p:sp>
      <p:pic>
        <p:nvPicPr>
          <p:cNvPr id="34" name="Audio 33">
            <a:hlinkClick r:id="" action="ppaction://media"/>
            <a:extLst>
              <a:ext uri="{FF2B5EF4-FFF2-40B4-BE49-F238E27FC236}">
                <a16:creationId xmlns:a16="http://schemas.microsoft.com/office/drawing/2014/main" id="{08B69863-2DEE-FF50-9407-E8BCFE0D101E}"/>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911709931"/>
      </p:ext>
    </p:extLst>
  </p:cSld>
  <p:clrMapOvr>
    <a:masterClrMapping/>
  </p:clrMapOvr>
  <mc:AlternateContent xmlns:mc="http://schemas.openxmlformats.org/markup-compatibility/2006">
    <mc:Choice xmlns:p14="http://schemas.microsoft.com/office/powerpoint/2010/main" Requires="p14">
      <p:transition spd="med" p14:dur="700" advTm="39207">
        <p:fade/>
      </p:transition>
    </mc:Choice>
    <mc:Fallback>
      <p:transition spd="med" advTm="392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02E8054-CECD-704F-99EC-35F4C43821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4" name="Toelichting met afgeronde rechthoek 3">
            <a:extLst>
              <a:ext uri="{FF2B5EF4-FFF2-40B4-BE49-F238E27FC236}">
                <a16:creationId xmlns:a16="http://schemas.microsoft.com/office/drawing/2014/main" id="{239E037B-A6AF-614A-8F90-06B889B102D6}"/>
              </a:ext>
            </a:extLst>
          </p:cNvPr>
          <p:cNvSpPr/>
          <p:nvPr/>
        </p:nvSpPr>
        <p:spPr>
          <a:xfrm>
            <a:off x="2962312" y="2671200"/>
            <a:ext cx="3359889" cy="842963"/>
          </a:xfrm>
          <a:prstGeom prst="wedgeRoundRectCallout">
            <a:avLst>
              <a:gd name="adj1" fmla="val -20833"/>
              <a:gd name="adj2" fmla="val 50341"/>
              <a:gd name="adj3" fmla="val 16667"/>
            </a:avLst>
          </a:prstGeom>
          <a:solidFill>
            <a:srgbClr val="FFFFFF"/>
          </a:solidFill>
          <a:ln w="25400" cap="flat" cmpd="sng" algn="ctr">
            <a:solidFill>
              <a:srgbClr val="4A5356">
                <a:lumMod val="75000"/>
              </a:srgbClr>
            </a:solidFill>
            <a:prstDash val="solid"/>
          </a:ln>
          <a:effectLst/>
        </p:spPr>
        <p:txBody>
          <a:bodyPr lIns="91440" tIns="45720" rIns="91440" bIns="45720" rtlCol="0" anchor="ctr"/>
          <a:lstStyle/>
          <a:p>
            <a:pPr marR="0" lvl="0" algn="ctr" defTabSz="914400" rtl="0" eaLnBrk="1" fontAlgn="auto" latinLnBrk="0" hangingPunct="1">
              <a:lnSpc>
                <a:spcPct val="100000"/>
              </a:lnSpc>
              <a:spcBef>
                <a:spcPts val="0"/>
              </a:spcBef>
              <a:spcAft>
                <a:spcPts val="0"/>
              </a:spcAft>
              <a:buClrTx/>
              <a:buSzTx/>
              <a:tabLst/>
              <a:defRPr/>
            </a:pPr>
            <a:r>
              <a:rPr kumimoji="0" lang="nl-NL" sz="2400" b="0" i="0" u="none" strike="noStrike" kern="0" cap="none" spc="0" normalizeH="0" baseline="0" noProof="0">
                <a:ln>
                  <a:noFill/>
                </a:ln>
                <a:solidFill>
                  <a:srgbClr val="003742"/>
                </a:solidFill>
                <a:effectLst/>
                <a:uLnTx/>
                <a:uFillTx/>
                <a:latin typeface="Gill Sans MT" panose="020B0502020104020203"/>
                <a:ea typeface="+mn-ea"/>
                <a:cs typeface="+mn-cs"/>
              </a:rPr>
              <a:t>Competentieverklaring</a:t>
            </a:r>
            <a:r>
              <a:rPr lang="nl-NL" sz="2400" kern="0">
                <a:solidFill>
                  <a:srgbClr val="003742"/>
                </a:solidFill>
                <a:latin typeface="Gill Sans MT" panose="020B0502020104020203"/>
              </a:rPr>
              <a:t>*</a:t>
            </a:r>
            <a:endParaRPr lang="nl-NL" sz="2400" b="0" i="0" u="none" strike="noStrike" kern="0" cap="none" spc="0" normalizeH="0" baseline="0" noProof="0">
              <a:ln>
                <a:noFill/>
              </a:ln>
              <a:solidFill>
                <a:srgbClr val="003742"/>
              </a:solidFill>
              <a:effectLst/>
              <a:uLnTx/>
              <a:uFillTx/>
              <a:latin typeface="Gill Sans MT" panose="020B0502020104020203"/>
            </a:endParaRPr>
          </a:p>
        </p:txBody>
      </p:sp>
      <p:sp>
        <p:nvSpPr>
          <p:cNvPr id="7" name="Afgeronde rechthoek 6">
            <a:hlinkClick r:id="rId6" action="ppaction://hlinksldjump"/>
            <a:extLst>
              <a:ext uri="{FF2B5EF4-FFF2-40B4-BE49-F238E27FC236}">
                <a16:creationId xmlns:a16="http://schemas.microsoft.com/office/drawing/2014/main" id="{37DFEBE7-6316-0F47-908F-1CBA3A8D12F8}"/>
              </a:ext>
            </a:extLst>
          </p:cNvPr>
          <p:cNvSpPr/>
          <p:nvPr/>
        </p:nvSpPr>
        <p:spPr>
          <a:xfrm>
            <a:off x="904666" y="203791"/>
            <a:ext cx="4106813" cy="842963"/>
          </a:xfrm>
          <a:prstGeom prst="roundRect">
            <a:avLst/>
          </a:prstGeom>
          <a:solidFill>
            <a:srgbClr val="80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FFFFFF"/>
                </a:solidFill>
                <a:effectLst/>
                <a:uLnTx/>
                <a:uFillTx/>
                <a:latin typeface="Trebuchet MS" panose="020B0603020202020204" pitchFamily="34" charset="0"/>
              </a:rPr>
              <a:t>Overige voorwaarden</a:t>
            </a:r>
          </a:p>
        </p:txBody>
      </p:sp>
      <p:sp>
        <p:nvSpPr>
          <p:cNvPr id="2" name="Toelichting met afgeronde rechthoek 3">
            <a:extLst>
              <a:ext uri="{FF2B5EF4-FFF2-40B4-BE49-F238E27FC236}">
                <a16:creationId xmlns:a16="http://schemas.microsoft.com/office/drawing/2014/main" id="{1713D582-5BC9-E95D-69A7-9A1BCC22B163}"/>
              </a:ext>
            </a:extLst>
          </p:cNvPr>
          <p:cNvSpPr/>
          <p:nvPr/>
        </p:nvSpPr>
        <p:spPr>
          <a:xfrm>
            <a:off x="2944591" y="4312025"/>
            <a:ext cx="3377610" cy="842963"/>
          </a:xfrm>
          <a:prstGeom prst="wedgeRoundRectCallout">
            <a:avLst>
              <a:gd name="adj1" fmla="val -20833"/>
              <a:gd name="adj2" fmla="val 50341"/>
              <a:gd name="adj3" fmla="val 16667"/>
            </a:avLst>
          </a:prstGeom>
          <a:solidFill>
            <a:srgbClr val="FFFFFF"/>
          </a:solidFill>
          <a:ln w="25400" cap="flat" cmpd="sng" algn="ctr">
            <a:solidFill>
              <a:srgbClr val="4A5356">
                <a:lumMod val="75000"/>
              </a:srgbClr>
            </a:solidFill>
            <a:prstDash val="solid"/>
          </a:ln>
          <a:effectLst/>
        </p:spPr>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nl-NL" sz="2400" b="0" i="0" u="none" strike="noStrike" kern="0" cap="none" spc="0" normalizeH="0" baseline="0" noProof="0">
                <a:ln>
                  <a:noFill/>
                </a:ln>
                <a:solidFill>
                  <a:srgbClr val="003742"/>
                </a:solidFill>
                <a:effectLst/>
                <a:uLnTx/>
                <a:uFillTx/>
                <a:latin typeface="Gill Sans MT" panose="020B0502020104020203"/>
                <a:ea typeface="+mn-ea"/>
                <a:cs typeface="+mn-cs"/>
              </a:rPr>
              <a:t>RGS-erkend</a:t>
            </a:r>
          </a:p>
        </p:txBody>
      </p:sp>
      <p:sp>
        <p:nvSpPr>
          <p:cNvPr id="3" name="Toelichting met afgeronde rechthoek 3">
            <a:extLst>
              <a:ext uri="{FF2B5EF4-FFF2-40B4-BE49-F238E27FC236}">
                <a16:creationId xmlns:a16="http://schemas.microsoft.com/office/drawing/2014/main" id="{E73A349F-72B2-57C7-97E4-15BE795092EA}"/>
              </a:ext>
            </a:extLst>
          </p:cNvPr>
          <p:cNvSpPr/>
          <p:nvPr/>
        </p:nvSpPr>
        <p:spPr>
          <a:xfrm>
            <a:off x="6602504" y="4312026"/>
            <a:ext cx="3694792" cy="842963"/>
          </a:xfrm>
          <a:prstGeom prst="wedgeRoundRectCallout">
            <a:avLst>
              <a:gd name="adj1" fmla="val -20833"/>
              <a:gd name="adj2" fmla="val 50341"/>
              <a:gd name="adj3" fmla="val 16667"/>
            </a:avLst>
          </a:prstGeom>
          <a:solidFill>
            <a:srgbClr val="FFFFFF"/>
          </a:solidFill>
          <a:ln w="25400" cap="flat" cmpd="sng" algn="ctr">
            <a:solidFill>
              <a:srgbClr val="4A5356">
                <a:lumMod val="75000"/>
              </a:srgbClr>
            </a:solidFill>
            <a:prstDash val="solid"/>
          </a:ln>
          <a:effectLst/>
        </p:spPr>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nl-NL" sz="2400" b="0" i="0" u="none" strike="noStrike" kern="0" cap="none" spc="0" normalizeH="0" baseline="0" noProof="0">
                <a:ln>
                  <a:noFill/>
                </a:ln>
                <a:solidFill>
                  <a:srgbClr val="003742"/>
                </a:solidFill>
                <a:effectLst/>
                <a:uLnTx/>
                <a:uFillTx/>
                <a:latin typeface="Gill Sans MT" panose="020B0502020104020203"/>
                <a:ea typeface="+mn-ea"/>
                <a:cs typeface="+mn-cs"/>
              </a:rPr>
              <a:t>&lt; 5 jaar geleden</a:t>
            </a:r>
          </a:p>
        </p:txBody>
      </p:sp>
      <p:sp>
        <p:nvSpPr>
          <p:cNvPr id="5" name="Toelichting met afgeronde rechthoek 3">
            <a:extLst>
              <a:ext uri="{FF2B5EF4-FFF2-40B4-BE49-F238E27FC236}">
                <a16:creationId xmlns:a16="http://schemas.microsoft.com/office/drawing/2014/main" id="{B369AB66-EEBF-6435-01B1-0C7451E6F090}"/>
              </a:ext>
            </a:extLst>
          </p:cNvPr>
          <p:cNvSpPr/>
          <p:nvPr/>
        </p:nvSpPr>
        <p:spPr>
          <a:xfrm>
            <a:off x="6602505" y="2671200"/>
            <a:ext cx="3694792" cy="842963"/>
          </a:xfrm>
          <a:prstGeom prst="wedgeRoundRectCallout">
            <a:avLst>
              <a:gd name="adj1" fmla="val -20833"/>
              <a:gd name="adj2" fmla="val 50341"/>
              <a:gd name="adj3" fmla="val 16667"/>
            </a:avLst>
          </a:prstGeom>
          <a:solidFill>
            <a:srgbClr val="FFFFFF"/>
          </a:solidFill>
          <a:ln w="25400" cap="flat" cmpd="sng" algn="ctr">
            <a:solidFill>
              <a:srgbClr val="4A5356">
                <a:lumMod val="75000"/>
              </a:srgbClr>
            </a:solidFill>
            <a:prstDash val="solid"/>
          </a:ln>
          <a:effectLst/>
        </p:spPr>
        <p:txBody>
          <a:bodyPr rtlCol="0" anchor="ctr"/>
          <a:lstStyle/>
          <a:p>
            <a:pPr marR="0" lvl="0" algn="ctr" defTabSz="914400" rtl="0" eaLnBrk="1" fontAlgn="auto" latinLnBrk="0" hangingPunct="1">
              <a:lnSpc>
                <a:spcPct val="100000"/>
              </a:lnSpc>
              <a:spcBef>
                <a:spcPts val="0"/>
              </a:spcBef>
              <a:spcAft>
                <a:spcPts val="0"/>
              </a:spcAft>
              <a:buClrTx/>
              <a:buSzTx/>
              <a:tabLst/>
              <a:defRPr/>
            </a:pPr>
            <a:r>
              <a:rPr kumimoji="0" lang="nl-NL" sz="2400" b="0" i="0" u="none" strike="noStrike" kern="0" cap="none" spc="0" normalizeH="0" baseline="0" noProof="0">
                <a:ln>
                  <a:noFill/>
                </a:ln>
                <a:solidFill>
                  <a:srgbClr val="003742"/>
                </a:solidFill>
                <a:effectLst/>
                <a:uLnTx/>
                <a:uFillTx/>
                <a:latin typeface="Gill Sans MT" panose="020B0502020104020203"/>
                <a:ea typeface="+mn-ea"/>
                <a:cs typeface="+mn-cs"/>
              </a:rPr>
              <a:t>Minimaal 6 maanden (voltijd, aaneengesloten)</a:t>
            </a:r>
          </a:p>
        </p:txBody>
      </p:sp>
      <p:pic>
        <p:nvPicPr>
          <p:cNvPr id="28" name="Audio 27">
            <a:hlinkClick r:id="" action="ppaction://media"/>
            <a:extLst>
              <a:ext uri="{FF2B5EF4-FFF2-40B4-BE49-F238E27FC236}">
                <a16:creationId xmlns:a16="http://schemas.microsoft.com/office/drawing/2014/main" id="{A69C8859-C7BB-8967-1DB9-FE5611DC3CA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4222110"/>
      </p:ext>
    </p:extLst>
  </p:cSld>
  <p:clrMapOvr>
    <a:masterClrMapping/>
  </p:clrMapOvr>
  <mc:AlternateContent xmlns:mc="http://schemas.openxmlformats.org/markup-compatibility/2006">
    <mc:Choice xmlns:p14="http://schemas.microsoft.com/office/powerpoint/2010/main" Requires="p14">
      <p:transition spd="med" p14:dur="700" advTm="66009">
        <p:fade/>
      </p:transition>
    </mc:Choice>
    <mc:Fallback>
      <p:transition spd="med" advTm="660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02E8054-CECD-704F-99EC-35F4C43821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7" name="Afgeronde rechthoek 6">
            <a:hlinkClick r:id="rId6" action="ppaction://hlinksldjump"/>
            <a:extLst>
              <a:ext uri="{FF2B5EF4-FFF2-40B4-BE49-F238E27FC236}">
                <a16:creationId xmlns:a16="http://schemas.microsoft.com/office/drawing/2014/main" id="{37DFEBE7-6316-0F47-908F-1CBA3A8D12F8}"/>
              </a:ext>
            </a:extLst>
          </p:cNvPr>
          <p:cNvSpPr/>
          <p:nvPr/>
        </p:nvSpPr>
        <p:spPr>
          <a:xfrm>
            <a:off x="975550" y="150628"/>
            <a:ext cx="5118905" cy="953477"/>
          </a:xfrm>
          <a:prstGeom prst="roundRect">
            <a:avLst/>
          </a:prstGeom>
          <a:solidFill>
            <a:srgbClr val="80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kumimoji="0" lang="nl-NL" sz="2800" b="0" i="0" u="none" strike="noStrike" kern="1200" cap="none" spc="0" normalizeH="0" baseline="0" noProof="0">
                <a:ln>
                  <a:noFill/>
                </a:ln>
                <a:solidFill>
                  <a:srgbClr val="FFFFFF"/>
                </a:solidFill>
                <a:effectLst/>
                <a:uLnTx/>
                <a:uFillTx/>
                <a:latin typeface="Trebuchet MS" panose="020B0603020202020204" pitchFamily="34" charset="0"/>
              </a:rPr>
              <a:t>Hoe vraag je vrijstelling aan?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800" b="0" i="0" u="none" strike="noStrike" kern="1200" cap="none" spc="0" normalizeH="0" baseline="0" noProof="0">
              <a:ln>
                <a:noFill/>
              </a:ln>
              <a:solidFill>
                <a:srgbClr val="FFFFFF"/>
              </a:solidFill>
              <a:effectLst/>
              <a:uLnTx/>
              <a:uFillTx/>
              <a:latin typeface="Trebuchet MS" panose="020B0603020202020204" pitchFamily="34" charset="0"/>
            </a:endParaRPr>
          </a:p>
        </p:txBody>
      </p:sp>
      <p:sp>
        <p:nvSpPr>
          <p:cNvPr id="6" name="Tekstvak 5">
            <a:extLst>
              <a:ext uri="{FF2B5EF4-FFF2-40B4-BE49-F238E27FC236}">
                <a16:creationId xmlns:a16="http://schemas.microsoft.com/office/drawing/2014/main" id="{447941E6-CDC7-1A8A-F362-2DC368FB8E3D}"/>
              </a:ext>
            </a:extLst>
          </p:cNvPr>
          <p:cNvSpPr txBox="1"/>
          <p:nvPr/>
        </p:nvSpPr>
        <p:spPr>
          <a:xfrm>
            <a:off x="564116" y="1407769"/>
            <a:ext cx="11068084" cy="4370427"/>
          </a:xfrm>
          <a:prstGeom prst="rect">
            <a:avLst/>
          </a:prstGeom>
          <a:noFill/>
        </p:spPr>
        <p:txBody>
          <a:bodyPr wrap="square" lIns="91440" tIns="45720" rIns="91440" bIns="45720" rtlCol="0" anchor="t">
            <a:spAutoFit/>
          </a:bodyPr>
          <a:lstStyle/>
          <a:p>
            <a:pPr lvl="1">
              <a:defRPr/>
            </a:pPr>
            <a:r>
              <a:rPr lang="nl-NL" altLang="nl-NL" sz="2000" u="sng">
                <a:latin typeface="Trebuchet MS"/>
              </a:rPr>
              <a:t>Vóór 1 maart</a:t>
            </a:r>
            <a:r>
              <a:rPr lang="nl-NL" altLang="nl-NL" sz="2000">
                <a:latin typeface="Trebuchet MS"/>
              </a:rPr>
              <a:t>:</a:t>
            </a:r>
          </a:p>
          <a:p>
            <a:pPr lvl="1">
              <a:defRPr/>
            </a:pPr>
            <a:r>
              <a:rPr lang="nl-NL" altLang="nl-NL" sz="2000">
                <a:latin typeface="Trebuchet MS"/>
              </a:rPr>
              <a:t>	Indienen formele aanvraag voorlopige vrijstelling bij Luis en Laura via:</a:t>
            </a:r>
          </a:p>
          <a:p>
            <a:pPr>
              <a:defRPr/>
            </a:pPr>
            <a:r>
              <a:rPr lang="nl-NL" altLang="nl-NL" sz="2000">
                <a:latin typeface="Trebuchet MS"/>
              </a:rPr>
              <a:t>		</a:t>
            </a:r>
            <a:r>
              <a:rPr lang="nl-NL" altLang="nl-NL" sz="2000">
                <a:solidFill>
                  <a:srgbClr val="000000"/>
                </a:solidFill>
                <a:latin typeface="Trebuchet MS"/>
              </a:rPr>
              <a:t>Externestages-ho@amsterdamumc.nl</a:t>
            </a:r>
            <a:r>
              <a:rPr lang="nl-NL" altLang="nl-NL" sz="2000">
                <a:solidFill>
                  <a:srgbClr val="00B050"/>
                </a:solidFill>
                <a:latin typeface="Trebuchet MS"/>
              </a:rPr>
              <a:t> </a:t>
            </a:r>
            <a:r>
              <a:rPr lang="nl-NL" altLang="nl-NL" sz="2000">
                <a:latin typeface="Trebuchet MS"/>
              </a:rPr>
              <a:t>bestaande uit:</a:t>
            </a:r>
          </a:p>
          <a:p>
            <a:pPr marL="0" indent="0">
              <a:buNone/>
              <a:defRPr/>
            </a:pPr>
            <a:endParaRPr lang="nl-NL" altLang="nl-NL" sz="2000">
              <a:latin typeface="Trebuchet MS" panose="020B0603020202020204" pitchFamily="34" charset="0"/>
            </a:endParaRPr>
          </a:p>
          <a:p>
            <a:pPr marL="1828800" lvl="3" indent="-457200">
              <a:buFont typeface="+mj-lt"/>
              <a:buAutoNum type="arabicPeriod"/>
            </a:pPr>
            <a:r>
              <a:rPr lang="nl-NL" altLang="nl-NL" sz="2000">
                <a:latin typeface="Trebuchet MS"/>
              </a:rPr>
              <a:t>Aanvraagformulier vrijstelling(en) op de website startende </a:t>
            </a:r>
            <a:r>
              <a:rPr lang="nl-NL" altLang="nl-NL" sz="2000" err="1">
                <a:latin typeface="Trebuchet MS"/>
              </a:rPr>
              <a:t>aios</a:t>
            </a:r>
          </a:p>
          <a:p>
            <a:pPr lvl="3"/>
            <a:r>
              <a:rPr lang="nl-NL" sz="2000">
                <a:latin typeface="Trebuchet MS"/>
              </a:rPr>
              <a:t>2. Competentieverklaring medisch eindverantwoordelijke van de afdeling waar je werkte, met hierin:</a:t>
            </a:r>
          </a:p>
          <a:p>
            <a:pPr marL="1371600" lvl="3" indent="0">
              <a:buNone/>
            </a:pPr>
            <a:endParaRPr lang="nl-NL" sz="2000">
              <a:latin typeface="Trebuchet MS" panose="020B0603020202020204" pitchFamily="34" charset="0"/>
            </a:endParaRPr>
          </a:p>
          <a:p>
            <a:pPr marL="2628900" lvl="5" indent="-342900" fontAlgn="base">
              <a:buFont typeface="Wingdings" panose="05000000000000000000" pitchFamily="2" charset="2"/>
              <a:buChar char="§"/>
            </a:pPr>
            <a:r>
              <a:rPr lang="nl-NL" sz="2000">
                <a:latin typeface="Trebuchet MS" panose="020B0603020202020204" pitchFamily="34" charset="0"/>
              </a:rPr>
              <a:t> de inhoud van de werkzaamheden</a:t>
            </a:r>
          </a:p>
          <a:p>
            <a:pPr marL="2628900" lvl="5" indent="-342900" fontAlgn="base">
              <a:buFont typeface="Wingdings" panose="05000000000000000000" pitchFamily="2" charset="2"/>
              <a:buChar char="§"/>
            </a:pPr>
            <a:r>
              <a:rPr lang="nl-NL" sz="2000">
                <a:latin typeface="Trebuchet MS" panose="020B0603020202020204" pitchFamily="34" charset="0"/>
              </a:rPr>
              <a:t> de verworven competenties (zie </a:t>
            </a:r>
            <a:r>
              <a:rPr lang="nl-NL" sz="2000" err="1">
                <a:latin typeface="Trebuchet MS" panose="020B0603020202020204" pitchFamily="34" charset="0"/>
              </a:rPr>
              <a:t>ComBels</a:t>
            </a:r>
            <a:r>
              <a:rPr lang="nl-NL" sz="2000">
                <a:latin typeface="Trebuchet MS" panose="020B0603020202020204" pitchFamily="34" charset="0"/>
              </a:rPr>
              <a:t> per stage op Wiki)</a:t>
            </a:r>
          </a:p>
          <a:p>
            <a:pPr marL="2628900" lvl="5" indent="-342900" fontAlgn="base">
              <a:buFont typeface="Wingdings" panose="05000000000000000000" pitchFamily="2" charset="2"/>
              <a:buChar char="§"/>
            </a:pPr>
            <a:r>
              <a:rPr lang="nl-NL" sz="2000">
                <a:latin typeface="Trebuchet MS" panose="020B0603020202020204" pitchFamily="34" charset="0"/>
              </a:rPr>
              <a:t> functie en afdeling</a:t>
            </a:r>
          </a:p>
          <a:p>
            <a:pPr marL="2628900" lvl="5" indent="-342900" fontAlgn="base">
              <a:buFont typeface="Wingdings" panose="05000000000000000000" pitchFamily="2" charset="2"/>
              <a:buChar char="§"/>
            </a:pPr>
            <a:r>
              <a:rPr lang="nl-NL" sz="2000">
                <a:latin typeface="Trebuchet MS" panose="020B0603020202020204" pitchFamily="34" charset="0"/>
              </a:rPr>
              <a:t> aantal contracturen</a:t>
            </a:r>
          </a:p>
          <a:p>
            <a:pPr marL="2628900" lvl="5" indent="-342900" fontAlgn="base">
              <a:buFont typeface="Wingdings" panose="05000000000000000000" pitchFamily="2" charset="2"/>
              <a:buChar char="§"/>
            </a:pPr>
            <a:r>
              <a:rPr lang="nl-NL" sz="2000">
                <a:latin typeface="Trebuchet MS" panose="020B0603020202020204" pitchFamily="34" charset="0"/>
              </a:rPr>
              <a:t> begin- en einddatum van de aanstelling</a:t>
            </a:r>
          </a:p>
          <a:p>
            <a:endParaRPr lang="nl-NL"/>
          </a:p>
        </p:txBody>
      </p:sp>
      <p:pic>
        <p:nvPicPr>
          <p:cNvPr id="4" name="Audio 3">
            <a:hlinkClick r:id="" action="ppaction://media"/>
            <a:extLst>
              <a:ext uri="{FF2B5EF4-FFF2-40B4-BE49-F238E27FC236}">
                <a16:creationId xmlns:a16="http://schemas.microsoft.com/office/drawing/2014/main" id="{793492EF-1E4E-6C72-8862-04CC706223B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2469498"/>
      </p:ext>
    </p:extLst>
  </p:cSld>
  <p:clrMapOvr>
    <a:masterClrMapping/>
  </p:clrMapOvr>
  <mc:AlternateContent xmlns:mc="http://schemas.openxmlformats.org/markup-compatibility/2006">
    <mc:Choice xmlns:p14="http://schemas.microsoft.com/office/powerpoint/2010/main" Requires="p14">
      <p:transition spd="med" p14:dur="700" advTm="23454">
        <p:fade/>
      </p:transition>
    </mc:Choice>
    <mc:Fallback>
      <p:transition spd="med" advTm="2345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0">
              <a:schemeClr val="accent1">
                <a:lumMod val="60000"/>
                <a:lumOff val="40000"/>
              </a:schemeClr>
            </a:gs>
          </a:gsLst>
          <a:lin ang="16200000" scaled="1"/>
          <a:tileRect/>
        </a:gradFill>
        <a:effectLst/>
      </p:bgPr>
    </p:bg>
    <p:spTree>
      <p:nvGrpSpPr>
        <p:cNvPr id="1" name="">
          <a:extLst>
            <a:ext uri="{FF2B5EF4-FFF2-40B4-BE49-F238E27FC236}">
              <a16:creationId xmlns:a16="http://schemas.microsoft.com/office/drawing/2014/main" id="{F314DA9B-99F7-F7F6-42DF-637200B7F99B}"/>
            </a:ext>
          </a:extLst>
        </p:cNvPr>
        <p:cNvGrpSpPr/>
        <p:nvPr/>
      </p:nvGrpSpPr>
      <p:grpSpPr>
        <a:xfrm>
          <a:off x="0" y="0"/>
          <a:ext cx="0" cy="0"/>
          <a:chOff x="0" y="0"/>
          <a:chExt cx="0" cy="0"/>
        </a:xfrm>
      </p:grpSpPr>
      <p:pic>
        <p:nvPicPr>
          <p:cNvPr id="14" name="Afbeelding 13">
            <a:extLst>
              <a:ext uri="{FF2B5EF4-FFF2-40B4-BE49-F238E27FC236}">
                <a16:creationId xmlns:a16="http://schemas.microsoft.com/office/drawing/2014/main" id="{76FFAB84-EE04-0704-9C48-1D1B090E02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2" name="Afgeronde rechthoek 6">
            <a:hlinkClick r:id="rId6" action="ppaction://hlinksldjump"/>
            <a:extLst>
              <a:ext uri="{FF2B5EF4-FFF2-40B4-BE49-F238E27FC236}">
                <a16:creationId xmlns:a16="http://schemas.microsoft.com/office/drawing/2014/main" id="{AEC8839B-3878-01EA-3060-095E1F847CAE}"/>
              </a:ext>
            </a:extLst>
          </p:cNvPr>
          <p:cNvSpPr/>
          <p:nvPr/>
        </p:nvSpPr>
        <p:spPr>
          <a:xfrm>
            <a:off x="922387" y="159488"/>
            <a:ext cx="7858542" cy="842963"/>
          </a:xfrm>
          <a:prstGeom prst="roundRect">
            <a:avLst/>
          </a:prstGeom>
          <a:solidFill>
            <a:srgbClr val="80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FFFFFF"/>
                </a:solidFill>
                <a:effectLst/>
                <a:uLnTx/>
                <a:uFillTx/>
                <a:latin typeface="Trebuchet MS" panose="020B0603020202020204" pitchFamily="34" charset="0"/>
              </a:rPr>
              <a:t>Gevolgen definitief maken vrijstelling voor je opleidingstraject?</a:t>
            </a:r>
          </a:p>
        </p:txBody>
      </p:sp>
      <p:sp>
        <p:nvSpPr>
          <p:cNvPr id="3" name="Toelichting met afgeronde rechthoek 3">
            <a:extLst>
              <a:ext uri="{FF2B5EF4-FFF2-40B4-BE49-F238E27FC236}">
                <a16:creationId xmlns:a16="http://schemas.microsoft.com/office/drawing/2014/main" id="{D39AFD27-EA3F-750A-A8E6-DA1BA54930B8}"/>
              </a:ext>
            </a:extLst>
          </p:cNvPr>
          <p:cNvSpPr/>
          <p:nvPr/>
        </p:nvSpPr>
        <p:spPr>
          <a:xfrm>
            <a:off x="1207215" y="1884777"/>
            <a:ext cx="3841867" cy="739589"/>
          </a:xfrm>
          <a:prstGeom prst="wedgeRoundRectCallout">
            <a:avLst>
              <a:gd name="adj1" fmla="val -20833"/>
              <a:gd name="adj2" fmla="val 50341"/>
              <a:gd name="adj3" fmla="val 16667"/>
            </a:avLst>
          </a:prstGeom>
          <a:solidFill>
            <a:srgbClr val="FFFFFF"/>
          </a:solidFill>
          <a:ln w="25400" cap="flat" cmpd="sng" algn="ctr">
            <a:solidFill>
              <a:srgbClr val="003741"/>
            </a:solid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kumimoji="0" lang="nl-NL" sz="2200" b="0" i="0" u="none" strike="noStrike" kern="0" cap="none" spc="0" normalizeH="0" baseline="0" noProof="0">
                <a:ln>
                  <a:noFill/>
                </a:ln>
                <a:solidFill>
                  <a:srgbClr val="003742"/>
                </a:solidFill>
                <a:effectLst/>
                <a:uLnTx/>
                <a:uFillTx/>
                <a:latin typeface="Trebuchet MS" panose="020B0603020202020204" pitchFamily="34" charset="0"/>
              </a:rPr>
              <a:t>Verkorten van de opleiding</a:t>
            </a:r>
          </a:p>
        </p:txBody>
      </p:sp>
      <p:sp>
        <p:nvSpPr>
          <p:cNvPr id="4" name="Toelichting met afgeronde rechthoek 3">
            <a:extLst>
              <a:ext uri="{FF2B5EF4-FFF2-40B4-BE49-F238E27FC236}">
                <a16:creationId xmlns:a16="http://schemas.microsoft.com/office/drawing/2014/main" id="{3E2C664E-102E-E25E-1893-0164145F81F5}"/>
              </a:ext>
            </a:extLst>
          </p:cNvPr>
          <p:cNvSpPr/>
          <p:nvPr/>
        </p:nvSpPr>
        <p:spPr>
          <a:xfrm>
            <a:off x="1207215" y="3336489"/>
            <a:ext cx="5580763" cy="739589"/>
          </a:xfrm>
          <a:prstGeom prst="wedgeRoundRectCallout">
            <a:avLst>
              <a:gd name="adj1" fmla="val -20833"/>
              <a:gd name="adj2" fmla="val 50341"/>
              <a:gd name="adj3" fmla="val 16667"/>
            </a:avLst>
          </a:prstGeom>
          <a:solidFill>
            <a:srgbClr val="FFFFFF"/>
          </a:solidFill>
          <a:ln w="25400" cap="flat" cmpd="sng" algn="ctr">
            <a:solidFill>
              <a:srgbClr val="003741"/>
            </a:solid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kumimoji="0" lang="nl-NL" sz="2200" b="0" i="0" u="none" strike="noStrike" kern="0" cap="none" spc="0" normalizeH="0" baseline="0" noProof="0">
                <a:ln>
                  <a:noFill/>
                </a:ln>
                <a:solidFill>
                  <a:srgbClr val="003742"/>
                </a:solidFill>
                <a:effectLst/>
                <a:uLnTx/>
                <a:uFillTx/>
                <a:latin typeface="Trebuchet MS" panose="020B0603020202020204" pitchFamily="34" charset="0"/>
              </a:rPr>
              <a:t>Eerder beginnen aan jaar 3</a:t>
            </a:r>
          </a:p>
          <a:p>
            <a:pPr marR="0" lvl="0" algn="ctr" defTabSz="914400" rtl="0" eaLnBrk="1" fontAlgn="auto" latinLnBrk="0" hangingPunct="1">
              <a:lnSpc>
                <a:spcPct val="100000"/>
              </a:lnSpc>
              <a:spcBef>
                <a:spcPts val="0"/>
              </a:spcBef>
              <a:spcAft>
                <a:spcPts val="0"/>
              </a:spcAft>
              <a:buClrTx/>
              <a:buSzTx/>
              <a:tabLst/>
              <a:defRPr/>
            </a:pPr>
            <a:r>
              <a:rPr lang="nl-NL" sz="2200" kern="0">
                <a:solidFill>
                  <a:srgbClr val="003742"/>
                </a:solidFill>
                <a:latin typeface="Trebuchet MS" panose="020B0603020202020204" pitchFamily="34" charset="0"/>
              </a:rPr>
              <a:t>(per maart, juni, sept of dec)</a:t>
            </a:r>
            <a:endParaRPr kumimoji="0" lang="nl-NL" sz="2200" b="0" i="0" u="none" strike="noStrike" kern="0" cap="none" spc="0" normalizeH="0" baseline="0" noProof="0">
              <a:ln>
                <a:noFill/>
              </a:ln>
              <a:solidFill>
                <a:srgbClr val="003742"/>
              </a:solidFill>
              <a:effectLst/>
              <a:uLnTx/>
              <a:uFillTx/>
              <a:latin typeface="Trebuchet MS" panose="020B0603020202020204" pitchFamily="34" charset="0"/>
            </a:endParaRPr>
          </a:p>
        </p:txBody>
      </p:sp>
      <p:sp>
        <p:nvSpPr>
          <p:cNvPr id="5" name="Toelichting met afgeronde rechthoek 3">
            <a:extLst>
              <a:ext uri="{FF2B5EF4-FFF2-40B4-BE49-F238E27FC236}">
                <a16:creationId xmlns:a16="http://schemas.microsoft.com/office/drawing/2014/main" id="{EB351F20-48AC-B890-050F-30DF22559C99}"/>
              </a:ext>
            </a:extLst>
          </p:cNvPr>
          <p:cNvSpPr/>
          <p:nvPr/>
        </p:nvSpPr>
        <p:spPr>
          <a:xfrm>
            <a:off x="6502400" y="5185966"/>
            <a:ext cx="4251569" cy="739589"/>
          </a:xfrm>
          <a:prstGeom prst="wedgeRoundRectCallout">
            <a:avLst>
              <a:gd name="adj1" fmla="val -20833"/>
              <a:gd name="adj2" fmla="val 50341"/>
              <a:gd name="adj3" fmla="val 16667"/>
            </a:avLst>
          </a:prstGeom>
          <a:solidFill>
            <a:srgbClr val="FFFFFF"/>
          </a:solidFill>
          <a:ln w="25400" cap="flat" cmpd="sng" algn="ctr">
            <a:solidFill>
              <a:srgbClr val="003741"/>
            </a:solidFill>
            <a:prstDash val="solid"/>
          </a:ln>
          <a:effectLst/>
        </p:spPr>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kumimoji="0" lang="nl-NL" sz="2200" b="0" i="0" u="none" strike="noStrike" kern="0" cap="none" spc="0" normalizeH="0" baseline="0" noProof="0">
                <a:ln>
                  <a:noFill/>
                </a:ln>
                <a:solidFill>
                  <a:srgbClr val="003742"/>
                </a:solidFill>
                <a:effectLst/>
                <a:uLnTx/>
                <a:uFillTx/>
                <a:latin typeface="Trebuchet MS" panose="020B0603020202020204" pitchFamily="34" charset="0"/>
              </a:rPr>
              <a:t>Optie: onbetaald verlof gedurende vrijgestelde periode</a:t>
            </a:r>
          </a:p>
        </p:txBody>
      </p:sp>
      <p:pic>
        <p:nvPicPr>
          <p:cNvPr id="15" name="Audio 14">
            <a:hlinkClick r:id="" action="ppaction://media"/>
            <a:extLst>
              <a:ext uri="{FF2B5EF4-FFF2-40B4-BE49-F238E27FC236}">
                <a16:creationId xmlns:a16="http://schemas.microsoft.com/office/drawing/2014/main" id="{FDAEBF66-E08D-8AAD-758E-525B0F266CF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88301376"/>
      </p:ext>
    </p:extLst>
  </p:cSld>
  <p:clrMapOvr>
    <a:masterClrMapping/>
  </p:clrMapOvr>
  <mc:AlternateContent xmlns:mc="http://schemas.openxmlformats.org/markup-compatibility/2006">
    <mc:Choice xmlns:p14="http://schemas.microsoft.com/office/powerpoint/2010/main" Requires="p14">
      <p:transition spd="med" p14:dur="700" advTm="23801">
        <p:fade/>
      </p:transition>
    </mc:Choice>
    <mc:Fallback>
      <p:transition spd="med" advTm="238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02E8054-CECD-704F-99EC-35F4C4382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7" name="Afgeronde rechthoek 6">
            <a:hlinkClick r:id="rId7" action="ppaction://hlinksldjump"/>
            <a:extLst>
              <a:ext uri="{FF2B5EF4-FFF2-40B4-BE49-F238E27FC236}">
                <a16:creationId xmlns:a16="http://schemas.microsoft.com/office/drawing/2014/main" id="{37DFEBE7-6316-0F47-908F-1CBA3A8D12F8}"/>
              </a:ext>
            </a:extLst>
          </p:cNvPr>
          <p:cNvSpPr/>
          <p:nvPr/>
        </p:nvSpPr>
        <p:spPr>
          <a:xfrm>
            <a:off x="922388" y="0"/>
            <a:ext cx="4095090" cy="842963"/>
          </a:xfrm>
          <a:prstGeom prst="roundRect">
            <a:avLst/>
          </a:prstGeom>
          <a:solidFill>
            <a:srgbClr val="80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a:solidFill>
                  <a:srgbClr val="FFFFFF"/>
                </a:solidFill>
                <a:latin typeface="Trebuchet MS" panose="020B0603020202020204" pitchFamily="34" charset="0"/>
              </a:rPr>
              <a:t>Definitie keuzestages</a:t>
            </a:r>
            <a:endParaRPr kumimoji="0" lang="nl-NL" sz="2800" b="0" i="0" u="none" strike="noStrike" kern="1200" cap="none" spc="0" normalizeH="0" baseline="0" noProof="0">
              <a:ln>
                <a:noFill/>
              </a:ln>
              <a:solidFill>
                <a:srgbClr val="FFFFFF"/>
              </a:solidFill>
              <a:effectLst/>
              <a:uLnTx/>
              <a:uFillTx/>
              <a:latin typeface="Trebuchet MS" panose="020B0603020202020204" pitchFamily="34" charset="0"/>
            </a:endParaRPr>
          </a:p>
        </p:txBody>
      </p:sp>
      <p:sp>
        <p:nvSpPr>
          <p:cNvPr id="3" name="Tekstvak 2">
            <a:extLst>
              <a:ext uri="{FF2B5EF4-FFF2-40B4-BE49-F238E27FC236}">
                <a16:creationId xmlns:a16="http://schemas.microsoft.com/office/drawing/2014/main" id="{BE8348E5-2695-20C2-BFE9-4F333011E271}"/>
              </a:ext>
            </a:extLst>
          </p:cNvPr>
          <p:cNvSpPr txBox="1"/>
          <p:nvPr/>
        </p:nvSpPr>
        <p:spPr>
          <a:xfrm>
            <a:off x="1023729" y="2595656"/>
            <a:ext cx="10144542" cy="2268185"/>
          </a:xfrm>
          <a:prstGeom prst="rect">
            <a:avLst/>
          </a:prstGeom>
          <a:noFill/>
        </p:spPr>
        <p:txBody>
          <a:bodyPr wrap="square">
            <a:spAutoFit/>
          </a:bodyPr>
          <a:lstStyle/>
          <a:p>
            <a:pPr marL="742950" lvl="1" indent="-285750">
              <a:lnSpc>
                <a:spcPct val="120000"/>
              </a:lnSpc>
              <a:buFont typeface="Wingdings" panose="05000000000000000000" pitchFamily="2" charset="2"/>
              <a:buChar char="Ø"/>
            </a:pPr>
            <a:r>
              <a:rPr lang="nl-NL" sz="2400">
                <a:solidFill>
                  <a:srgbClr val="003741"/>
                </a:solidFill>
                <a:effectLst/>
                <a:latin typeface="Trebuchet MS" panose="020B0603020202020204" pitchFamily="34" charset="0"/>
                <a:ea typeface="Times New Roman" panose="02020603050405020304" pitchFamily="18" charset="0"/>
                <a:cs typeface="Times New Roman" panose="02020603050405020304" pitchFamily="18" charset="0"/>
              </a:rPr>
              <a:t>Klinische traject:</a:t>
            </a:r>
            <a:r>
              <a:rPr lang="nl-NL" sz="2400" b="1">
                <a:solidFill>
                  <a:srgbClr val="003741"/>
                </a:solidFill>
                <a:effectLst/>
                <a:latin typeface="Trebuchet MS" panose="020B0603020202020204" pitchFamily="34" charset="0"/>
                <a:ea typeface="Times New Roman" panose="02020603050405020304" pitchFamily="18" charset="0"/>
                <a:cs typeface="Times New Roman" panose="02020603050405020304" pitchFamily="18" charset="0"/>
              </a:rPr>
              <a:t> </a:t>
            </a:r>
            <a:r>
              <a:rPr lang="nl-NL" sz="2400">
                <a:solidFill>
                  <a:srgbClr val="003741"/>
                </a:solidFill>
                <a:effectLst/>
                <a:latin typeface="Trebuchet MS" panose="020B0603020202020204" pitchFamily="34" charset="0"/>
                <a:ea typeface="Times New Roman" panose="02020603050405020304" pitchFamily="18" charset="0"/>
                <a:cs typeface="Times New Roman" panose="02020603050405020304" pitchFamily="18" charset="0"/>
              </a:rPr>
              <a:t>klinische stage zonder spoedeisend karakter</a:t>
            </a:r>
          </a:p>
          <a:p>
            <a:pPr lvl="1">
              <a:lnSpc>
                <a:spcPct val="120000"/>
              </a:lnSpc>
            </a:pPr>
            <a:endParaRPr lang="nl-NL" sz="2400">
              <a:solidFill>
                <a:srgbClr val="003741"/>
              </a:solidFill>
              <a:effectLst/>
              <a:latin typeface="Trebuchet MS" panose="020B0603020202020204" pitchFamily="34" charset="0"/>
              <a:ea typeface="Times New Roman" panose="02020603050405020304" pitchFamily="18" charset="0"/>
              <a:cs typeface="Times New Roman" panose="02020603050405020304" pitchFamily="18" charset="0"/>
            </a:endParaRPr>
          </a:p>
          <a:p>
            <a:pPr marL="285750" indent="-285750">
              <a:lnSpc>
                <a:spcPct val="120000"/>
              </a:lnSpc>
              <a:buFont typeface="Wingdings" panose="05000000000000000000" pitchFamily="2" charset="2"/>
              <a:buChar char="Ø"/>
            </a:pPr>
            <a:endParaRPr lang="nl-NL" sz="2400">
              <a:solidFill>
                <a:srgbClr val="003741"/>
              </a:solidFill>
              <a:latin typeface="Trebuchet MS" panose="020B0603020202020204" pitchFamily="34" charset="0"/>
              <a:ea typeface="Times New Roman" panose="02020603050405020304" pitchFamily="18" charset="0"/>
              <a:cs typeface="Times New Roman" panose="02020603050405020304" pitchFamily="18" charset="0"/>
            </a:endParaRPr>
          </a:p>
          <a:p>
            <a:pPr marL="742950" lvl="1" indent="-285750">
              <a:lnSpc>
                <a:spcPct val="120000"/>
              </a:lnSpc>
              <a:buFont typeface="Wingdings" panose="05000000000000000000" pitchFamily="2" charset="2"/>
              <a:buChar char="Ø"/>
            </a:pPr>
            <a:r>
              <a:rPr lang="nl-NL" sz="2400">
                <a:solidFill>
                  <a:srgbClr val="003741"/>
                </a:solidFill>
                <a:effectLst/>
                <a:latin typeface="Trebuchet MS" panose="020B0603020202020204" pitchFamily="34" charset="0"/>
                <a:ea typeface="Times New Roman" panose="02020603050405020304" pitchFamily="18" charset="0"/>
                <a:cs typeface="Times New Roman" panose="02020603050405020304" pitchFamily="18" charset="0"/>
              </a:rPr>
              <a:t>GGZ- en CCZ-stage: elke stage anders dan een GGZ- of Chronische zorgstage </a:t>
            </a:r>
            <a:endParaRPr lang="nl-NL" sz="2400">
              <a:solidFill>
                <a:srgbClr val="003741"/>
              </a:solidFill>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17" name="Audio 16">
            <a:hlinkClick r:id="" action="ppaction://media"/>
            <a:extLst>
              <a:ext uri="{FF2B5EF4-FFF2-40B4-BE49-F238E27FC236}">
                <a16:creationId xmlns:a16="http://schemas.microsoft.com/office/drawing/2014/main" id="{9371877C-1499-189A-7BCE-E51D31B5C5E3}"/>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847073886"/>
      </p:ext>
    </p:extLst>
  </p:cSld>
  <p:clrMapOvr>
    <a:masterClrMapping/>
  </p:clrMapOvr>
  <mc:AlternateContent xmlns:mc="http://schemas.openxmlformats.org/markup-compatibility/2006">
    <mc:Choice xmlns:p14="http://schemas.microsoft.com/office/powerpoint/2010/main" Requires="p14">
      <p:transition spd="med" p14:dur="700" advTm="41970">
        <p:fade/>
      </p:transition>
    </mc:Choice>
    <mc:Fallback>
      <p:transition spd="med" advTm="419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02E8054-CECD-704F-99EC-35F4C4382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7" name="Afgeronde rechthoek 6">
            <a:hlinkClick r:id="rId7" action="ppaction://hlinksldjump"/>
            <a:extLst>
              <a:ext uri="{FF2B5EF4-FFF2-40B4-BE49-F238E27FC236}">
                <a16:creationId xmlns:a16="http://schemas.microsoft.com/office/drawing/2014/main" id="{37DFEBE7-6316-0F47-908F-1CBA3A8D12F8}"/>
              </a:ext>
            </a:extLst>
          </p:cNvPr>
          <p:cNvSpPr/>
          <p:nvPr/>
        </p:nvSpPr>
        <p:spPr>
          <a:xfrm>
            <a:off x="922387" y="0"/>
            <a:ext cx="4873295" cy="842963"/>
          </a:xfrm>
          <a:prstGeom prst="roundRect">
            <a:avLst/>
          </a:prstGeom>
          <a:solidFill>
            <a:srgbClr val="80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a:solidFill>
                  <a:srgbClr val="FFFFFF"/>
                </a:solidFill>
                <a:latin typeface="Trebuchet MS" panose="020B0603020202020204" pitchFamily="34" charset="0"/>
              </a:rPr>
              <a:t>Uitganspunten keuzestages</a:t>
            </a:r>
            <a:endParaRPr kumimoji="0" lang="nl-NL" sz="2800" b="0" i="0" u="none" strike="noStrike" kern="1200" cap="none" spc="0" normalizeH="0" baseline="0" noProof="0">
              <a:ln>
                <a:noFill/>
              </a:ln>
              <a:solidFill>
                <a:srgbClr val="FFFFFF"/>
              </a:solidFill>
              <a:effectLst/>
              <a:uLnTx/>
              <a:uFillTx/>
              <a:latin typeface="Trebuchet MS" panose="020B0603020202020204" pitchFamily="34" charset="0"/>
            </a:endParaRPr>
          </a:p>
        </p:txBody>
      </p:sp>
      <p:sp>
        <p:nvSpPr>
          <p:cNvPr id="3" name="Tekstvak 2">
            <a:extLst>
              <a:ext uri="{FF2B5EF4-FFF2-40B4-BE49-F238E27FC236}">
                <a16:creationId xmlns:a16="http://schemas.microsoft.com/office/drawing/2014/main" id="{BE8348E5-2695-20C2-BFE9-4F333011E271}"/>
              </a:ext>
            </a:extLst>
          </p:cNvPr>
          <p:cNvSpPr txBox="1"/>
          <p:nvPr/>
        </p:nvSpPr>
        <p:spPr>
          <a:xfrm>
            <a:off x="1375454" y="1159227"/>
            <a:ext cx="10734250" cy="3973845"/>
          </a:xfrm>
          <a:prstGeom prst="rect">
            <a:avLst/>
          </a:prstGeom>
          <a:noFill/>
        </p:spPr>
        <p:txBody>
          <a:bodyPr wrap="square" lIns="91440" tIns="45720" rIns="91440" bIns="45720" anchor="t">
            <a:spAutoFit/>
          </a:bodyPr>
          <a:lstStyle/>
          <a:p>
            <a:pPr lvl="1">
              <a:lnSpc>
                <a:spcPct val="120000"/>
              </a:lnSpc>
            </a:pPr>
            <a:endParaRPr lang="nl-NL" sz="2400">
              <a:solidFill>
                <a:srgbClr val="003741"/>
              </a:solidFill>
              <a:latin typeface="Trebuchet MS" panose="020B0603020202020204" pitchFamily="34" charset="0"/>
              <a:ea typeface="Times New Roman" panose="02020603050405020304" pitchFamily="18" charset="0"/>
              <a:cs typeface="Times New Roman" panose="02020603050405020304" pitchFamily="18" charset="0"/>
            </a:endParaRPr>
          </a:p>
          <a:p>
            <a:pPr marL="742950" lvl="1" indent="-285750">
              <a:lnSpc>
                <a:spcPct val="120000"/>
              </a:lnSpc>
              <a:buFont typeface="Wingdings" panose="05000000000000000000" pitchFamily="2" charset="2"/>
              <a:buChar char="Ø"/>
            </a:pPr>
            <a:r>
              <a:rPr lang="nl-NL" sz="2400">
                <a:solidFill>
                  <a:srgbClr val="003741"/>
                </a:solidFill>
                <a:effectLst/>
                <a:latin typeface="Trebuchet MS"/>
                <a:ea typeface="Times New Roman" panose="02020603050405020304" pitchFamily="18" charset="0"/>
                <a:cs typeface="Times New Roman"/>
              </a:rPr>
              <a:t>Maximaal 1 keuzestage van 3 maanden (of 2 x 6 weken</a:t>
            </a:r>
            <a:r>
              <a:rPr lang="nl-NL" sz="2400">
                <a:solidFill>
                  <a:srgbClr val="003741"/>
                </a:solidFill>
                <a:latin typeface="Trebuchet MS"/>
                <a:ea typeface="Times New Roman" panose="02020603050405020304" pitchFamily="18" charset="0"/>
                <a:cs typeface="Times New Roman"/>
              </a:rPr>
              <a:t>)</a:t>
            </a:r>
            <a:endParaRPr lang="nl-NL" sz="2400">
              <a:solidFill>
                <a:srgbClr val="003741"/>
              </a:solidFill>
              <a:latin typeface="Trebuchet MS" panose="020B0603020202020204" pitchFamily="34" charset="0"/>
              <a:ea typeface="Times New Roman" panose="02020603050405020304" pitchFamily="18" charset="0"/>
              <a:cs typeface="Times New Roman" panose="02020603050405020304" pitchFamily="18" charset="0"/>
            </a:endParaRPr>
          </a:p>
          <a:p>
            <a:pPr lvl="0">
              <a:lnSpc>
                <a:spcPct val="120000"/>
              </a:lnSpc>
            </a:pPr>
            <a:endParaRPr lang="nl-NL" sz="2400">
              <a:solidFill>
                <a:srgbClr val="003741"/>
              </a:solidFill>
              <a:latin typeface="Trebuchet MS" panose="020B0603020202020204" pitchFamily="34" charset="0"/>
              <a:ea typeface="Times New Roman" panose="02020603050405020304" pitchFamily="18" charset="0"/>
              <a:cs typeface="Times New Roman" panose="02020603050405020304" pitchFamily="18" charset="0"/>
            </a:endParaRPr>
          </a:p>
          <a:p>
            <a:pPr lvl="0">
              <a:lnSpc>
                <a:spcPct val="120000"/>
              </a:lnSpc>
            </a:pPr>
            <a:endParaRPr lang="nl-NL" sz="2400">
              <a:solidFill>
                <a:srgbClr val="003741"/>
              </a:solidFill>
              <a:latin typeface="Trebuchet MS" panose="020B0603020202020204" pitchFamily="34" charset="0"/>
              <a:ea typeface="Times New Roman" panose="02020603050405020304" pitchFamily="18" charset="0"/>
              <a:cs typeface="Times New Roman" panose="02020603050405020304" pitchFamily="18" charset="0"/>
            </a:endParaRPr>
          </a:p>
          <a:p>
            <a:pPr marL="742950" lvl="1" indent="-285750">
              <a:lnSpc>
                <a:spcPct val="120000"/>
              </a:lnSpc>
              <a:buFont typeface="Wingdings" panose="05000000000000000000" pitchFamily="2" charset="2"/>
              <a:buChar char="Ø"/>
            </a:pPr>
            <a:r>
              <a:rPr lang="nl-NL" sz="2400">
                <a:solidFill>
                  <a:srgbClr val="003741"/>
                </a:solidFill>
                <a:latin typeface="Trebuchet MS" panose="020B0603020202020204" pitchFamily="34" charset="0"/>
                <a:ea typeface="Times New Roman" panose="02020603050405020304" pitchFamily="18" charset="0"/>
                <a:cs typeface="Times New Roman" panose="02020603050405020304" pitchFamily="18" charset="0"/>
              </a:rPr>
              <a:t>Bedoeld v</a:t>
            </a:r>
            <a:r>
              <a:rPr lang="nl-NL" sz="2400">
                <a:solidFill>
                  <a:srgbClr val="003741"/>
                </a:solidFill>
                <a:effectLst/>
                <a:latin typeface="Trebuchet MS" panose="020B0603020202020204" pitchFamily="34" charset="0"/>
                <a:ea typeface="Times New Roman" panose="02020603050405020304" pitchFamily="18" charset="0"/>
                <a:cs typeface="Times New Roman" panose="02020603050405020304" pitchFamily="18" charset="0"/>
              </a:rPr>
              <a:t>oor aios met een voorlopige (=recht op een) vrijstelling of </a:t>
            </a:r>
          </a:p>
          <a:p>
            <a:pPr lvl="1">
              <a:lnSpc>
                <a:spcPct val="120000"/>
              </a:lnSpc>
            </a:pPr>
            <a:r>
              <a:rPr lang="nl-NL" sz="2400">
                <a:solidFill>
                  <a:srgbClr val="003741"/>
                </a:solidFill>
                <a:latin typeface="Trebuchet MS" panose="020B0603020202020204" pitchFamily="34" charset="0"/>
                <a:ea typeface="Times New Roman" panose="02020603050405020304" pitchFamily="18" charset="0"/>
                <a:cs typeface="Times New Roman" panose="02020603050405020304" pitchFamily="18" charset="0"/>
              </a:rPr>
              <a:t>   </a:t>
            </a:r>
            <a:r>
              <a:rPr lang="nl-NL" sz="2400">
                <a:solidFill>
                  <a:srgbClr val="003741"/>
                </a:solidFill>
                <a:effectLst/>
                <a:latin typeface="Trebuchet MS" panose="020B0603020202020204" pitchFamily="34" charset="0"/>
                <a:ea typeface="Times New Roman" panose="02020603050405020304" pitchFamily="18" charset="0"/>
                <a:cs typeface="Times New Roman" panose="02020603050405020304" pitchFamily="18" charset="0"/>
              </a:rPr>
              <a:t>anderszins r</a:t>
            </a:r>
            <a:r>
              <a:rPr lang="nl-NL" sz="2400">
                <a:solidFill>
                  <a:srgbClr val="003741"/>
                </a:solidFill>
                <a:latin typeface="Trebuchet MS" panose="020B0603020202020204" pitchFamily="34" charset="0"/>
                <a:ea typeface="Times New Roman" panose="02020603050405020304" pitchFamily="18" charset="0"/>
                <a:cs typeface="Times New Roman" panose="02020603050405020304" pitchFamily="18" charset="0"/>
              </a:rPr>
              <a:t>elevante werkervaring; dan goed beargumenteren!</a:t>
            </a:r>
          </a:p>
          <a:p>
            <a:pPr marL="742950" lvl="1" indent="-285750">
              <a:lnSpc>
                <a:spcPct val="120000"/>
              </a:lnSpc>
              <a:buFont typeface="Wingdings" panose="05000000000000000000" pitchFamily="2" charset="2"/>
              <a:buChar char="Ø"/>
            </a:pPr>
            <a:endParaRPr lang="nl-NL" sz="2400">
              <a:solidFill>
                <a:srgbClr val="003741"/>
              </a:solidFill>
              <a:latin typeface="Trebuchet MS" panose="020B0603020202020204" pitchFamily="34" charset="0"/>
              <a:ea typeface="Times New Roman" panose="02020603050405020304" pitchFamily="18" charset="0"/>
              <a:cs typeface="Times New Roman" panose="02020603050405020304" pitchFamily="18" charset="0"/>
            </a:endParaRPr>
          </a:p>
          <a:p>
            <a:pPr marL="742950" lvl="1" indent="-285750">
              <a:lnSpc>
                <a:spcPct val="120000"/>
              </a:lnSpc>
              <a:buFont typeface="Wingdings" panose="05000000000000000000" pitchFamily="2" charset="2"/>
              <a:buChar char="Ø"/>
            </a:pPr>
            <a:endParaRPr lang="nl-NL" sz="2400">
              <a:solidFill>
                <a:srgbClr val="003741"/>
              </a:solidFill>
              <a:latin typeface="Trebuchet MS" panose="020B0603020202020204" pitchFamily="34" charset="0"/>
              <a:ea typeface="Times New Roman" panose="02020603050405020304" pitchFamily="18" charset="0"/>
              <a:cs typeface="Times New Roman" panose="02020603050405020304" pitchFamily="18" charset="0"/>
            </a:endParaRPr>
          </a:p>
          <a:p>
            <a:pPr lvl="8">
              <a:lnSpc>
                <a:spcPct val="120000"/>
              </a:lnSpc>
            </a:pPr>
            <a:endParaRPr lang="nl-NL" sz="2000">
              <a:solidFill>
                <a:srgbClr val="003741"/>
              </a:solidFill>
              <a:effectLst/>
              <a:latin typeface="Trebuchet MS" panose="020B0603020202020204" pitchFamily="34" charset="0"/>
              <a:ea typeface="Times New Roman" panose="02020603050405020304" pitchFamily="18" charset="0"/>
              <a:cs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516976CF-E009-F97C-D984-1CC8008AC322}"/>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322183116"/>
      </p:ext>
    </p:extLst>
  </p:cSld>
  <p:clrMapOvr>
    <a:masterClrMapping/>
  </p:clrMapOvr>
  <mc:AlternateContent xmlns:mc="http://schemas.openxmlformats.org/markup-compatibility/2006">
    <mc:Choice xmlns:p14="http://schemas.microsoft.com/office/powerpoint/2010/main" Requires="p14">
      <p:transition spd="med" p14:dur="700" advTm="30356">
        <p:fade/>
      </p:transition>
    </mc:Choice>
    <mc:Fallback>
      <p:transition spd="med" advTm="303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echte verbindingslijn 3">
            <a:extLst>
              <a:ext uri="{FF2B5EF4-FFF2-40B4-BE49-F238E27FC236}">
                <a16:creationId xmlns:a16="http://schemas.microsoft.com/office/drawing/2014/main" id="{72BAC0BC-6994-7281-75BE-AC807F9D3B93}"/>
              </a:ext>
            </a:extLst>
          </p:cNvPr>
          <p:cNvCxnSpPr>
            <a:cxnSpLocks/>
          </p:cNvCxnSpPr>
          <p:nvPr/>
        </p:nvCxnSpPr>
        <p:spPr>
          <a:xfrm flipH="1">
            <a:off x="2867454" y="3064391"/>
            <a:ext cx="6495" cy="2787826"/>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11" name="Rechthoek: afgeronde hoeken 10">
            <a:extLst>
              <a:ext uri="{FF2B5EF4-FFF2-40B4-BE49-F238E27FC236}">
                <a16:creationId xmlns:a16="http://schemas.microsoft.com/office/drawing/2014/main" id="{79E02A53-B2E4-AA10-3911-2803E1F4E29E}"/>
              </a:ext>
            </a:extLst>
          </p:cNvPr>
          <p:cNvSpPr/>
          <p:nvPr/>
        </p:nvSpPr>
        <p:spPr>
          <a:xfrm>
            <a:off x="3225099" y="2625779"/>
            <a:ext cx="1389614" cy="877223"/>
          </a:xfrm>
          <a:prstGeom prst="roundRect">
            <a:avLst/>
          </a:prstGeom>
          <a:no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000">
                <a:solidFill>
                  <a:srgbClr val="003741"/>
                </a:solidFill>
                <a:latin typeface="Trebuchet MS" panose="020B0603020202020204" pitchFamily="34" charset="0"/>
              </a:rPr>
              <a:t>≥ 6 maanden </a:t>
            </a:r>
            <a:r>
              <a:rPr lang="nl-NL" sz="1000" b="1">
                <a:solidFill>
                  <a:srgbClr val="003741"/>
                </a:solidFill>
                <a:latin typeface="Trebuchet MS" panose="020B0603020202020204" pitchFamily="34" charset="0"/>
              </a:rPr>
              <a:t>klinische ervaring met spoedeisend karakter</a:t>
            </a:r>
            <a:r>
              <a:rPr lang="nl-NL" sz="1000">
                <a:solidFill>
                  <a:srgbClr val="003741"/>
                </a:solidFill>
                <a:latin typeface="Trebuchet MS" panose="020B0603020202020204" pitchFamily="34" charset="0"/>
              </a:rPr>
              <a:t>* in RGS-erkende instelling?</a:t>
            </a:r>
          </a:p>
        </p:txBody>
      </p:sp>
      <p:sp>
        <p:nvSpPr>
          <p:cNvPr id="14" name="Rechthoek: afgeronde hoeken 13">
            <a:extLst>
              <a:ext uri="{FF2B5EF4-FFF2-40B4-BE49-F238E27FC236}">
                <a16:creationId xmlns:a16="http://schemas.microsoft.com/office/drawing/2014/main" id="{5976A9E6-CF88-22B8-B7A1-4ACB781EE802}"/>
              </a:ext>
            </a:extLst>
          </p:cNvPr>
          <p:cNvSpPr/>
          <p:nvPr/>
        </p:nvSpPr>
        <p:spPr>
          <a:xfrm>
            <a:off x="5342006" y="1559764"/>
            <a:ext cx="1896672" cy="1380872"/>
          </a:xfrm>
          <a:prstGeom prst="roundRect">
            <a:avLst/>
          </a:prstGeom>
          <a:no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6 maanden SEH-stage</a:t>
            </a: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algn="ctr"/>
            <a:r>
              <a:rPr lang="nl-NL" sz="1000" b="1">
                <a:solidFill>
                  <a:srgbClr val="003741"/>
                </a:solidFill>
                <a:latin typeface="Trebuchet MS" panose="020B0603020202020204" pitchFamily="34" charset="0"/>
              </a:rPr>
              <a:t>of**</a:t>
            </a:r>
            <a:r>
              <a:rPr lang="nl-NL" sz="1000">
                <a:solidFill>
                  <a:srgbClr val="003741"/>
                </a:solidFill>
                <a:latin typeface="Trebuchet MS" panose="020B0603020202020204" pitchFamily="34" charset="0"/>
              </a:rPr>
              <a:t>*</a:t>
            </a:r>
            <a:endParaRPr lang="nl-NL" sz="1000" b="1">
              <a:solidFill>
                <a:srgbClr val="003741"/>
              </a:solidFill>
              <a:latin typeface="Trebuchet MS" panose="020B0603020202020204" pitchFamily="34" charset="0"/>
            </a:endParaRP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SEH-stage </a:t>
            </a:r>
            <a:r>
              <a:rPr lang="nl-NL" sz="1000">
                <a:solidFill>
                  <a:srgbClr val="003741"/>
                </a:solidFill>
                <a:effectLst/>
                <a:latin typeface="Trebuchet MS" panose="020B0603020202020204" pitchFamily="34" charset="0"/>
                <a:ea typeface="Calibri" panose="020F0502020204030204" pitchFamily="34" charset="0"/>
                <a:cs typeface="Times New Roman" panose="02020603050405020304" pitchFamily="18" charset="0"/>
              </a:rPr>
              <a:t>é</a:t>
            </a:r>
            <a:r>
              <a:rPr lang="nl-NL" sz="1000">
                <a:solidFill>
                  <a:srgbClr val="003741"/>
                </a:solidFill>
                <a:latin typeface="Trebuchet MS" panose="020B0603020202020204" pitchFamily="34" charset="0"/>
              </a:rPr>
              <a:t>n </a:t>
            </a: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klinische stage </a:t>
            </a:r>
            <a:r>
              <a:rPr lang="nl-NL" sz="1000" b="1">
                <a:solidFill>
                  <a:srgbClr val="003741"/>
                </a:solidFill>
                <a:latin typeface="Trebuchet MS" panose="020B0603020202020204" pitchFamily="34" charset="0"/>
              </a:rPr>
              <a:t>met</a:t>
            </a:r>
            <a:r>
              <a:rPr lang="nl-NL" sz="1000">
                <a:solidFill>
                  <a:srgbClr val="003741"/>
                </a:solidFill>
                <a:latin typeface="Trebuchet MS" panose="020B0603020202020204" pitchFamily="34" charset="0"/>
              </a:rPr>
              <a:t> spoedeisend karakter* </a:t>
            </a: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p:txBody>
      </p:sp>
      <p:sp>
        <p:nvSpPr>
          <p:cNvPr id="15" name="Rechthoek: afgeronde hoeken 14">
            <a:extLst>
              <a:ext uri="{FF2B5EF4-FFF2-40B4-BE49-F238E27FC236}">
                <a16:creationId xmlns:a16="http://schemas.microsoft.com/office/drawing/2014/main" id="{C12A8A76-9BC5-8DEC-9387-F7C4D577F3E5}"/>
              </a:ext>
            </a:extLst>
          </p:cNvPr>
          <p:cNvSpPr/>
          <p:nvPr/>
        </p:nvSpPr>
        <p:spPr>
          <a:xfrm>
            <a:off x="1185492" y="4010072"/>
            <a:ext cx="1358560" cy="607392"/>
          </a:xfrm>
          <a:prstGeom prst="roundRect">
            <a:avLst/>
          </a:prstGeom>
          <a:no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000">
                <a:solidFill>
                  <a:srgbClr val="003741"/>
                </a:solidFill>
                <a:latin typeface="Trebuchet MS" panose="020B0603020202020204" pitchFamily="34" charset="0"/>
              </a:rPr>
              <a:t>≥ 6 maanden </a:t>
            </a:r>
            <a:r>
              <a:rPr lang="nl-NL" sz="1000" b="1">
                <a:solidFill>
                  <a:srgbClr val="003741"/>
                </a:solidFill>
                <a:latin typeface="Trebuchet MS" panose="020B0603020202020204" pitchFamily="34" charset="0"/>
              </a:rPr>
              <a:t>SEH-ervaring</a:t>
            </a:r>
            <a:r>
              <a:rPr lang="nl-NL" sz="1000">
                <a:solidFill>
                  <a:srgbClr val="003741"/>
                </a:solidFill>
                <a:latin typeface="Trebuchet MS" panose="020B0603020202020204" pitchFamily="34" charset="0"/>
              </a:rPr>
              <a:t> in RGS-erkende instelling?</a:t>
            </a:r>
          </a:p>
        </p:txBody>
      </p:sp>
      <p:sp>
        <p:nvSpPr>
          <p:cNvPr id="23" name="Rechthoek: afgeronde hoeken 22">
            <a:extLst>
              <a:ext uri="{FF2B5EF4-FFF2-40B4-BE49-F238E27FC236}">
                <a16:creationId xmlns:a16="http://schemas.microsoft.com/office/drawing/2014/main" id="{492C81BD-5F22-D278-C7C8-44C6A043E00F}"/>
              </a:ext>
            </a:extLst>
          </p:cNvPr>
          <p:cNvSpPr/>
          <p:nvPr/>
        </p:nvSpPr>
        <p:spPr>
          <a:xfrm>
            <a:off x="5322737" y="4988569"/>
            <a:ext cx="1915940" cy="1615825"/>
          </a:xfrm>
          <a:prstGeom prst="roundRect">
            <a:avLst/>
          </a:prstGeom>
          <a:no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b="1">
                <a:solidFill>
                  <a:srgbClr val="003741"/>
                </a:solidFill>
                <a:latin typeface="Trebuchet MS" panose="020B0603020202020204" pitchFamily="34" charset="0"/>
              </a:rPr>
              <a:t>6 maanden vrijstelling</a:t>
            </a: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algn="ctr"/>
            <a:r>
              <a:rPr lang="nl-NL" sz="1000" b="1">
                <a:solidFill>
                  <a:srgbClr val="003741"/>
                </a:solidFill>
                <a:latin typeface="Trebuchet MS" panose="020B0603020202020204" pitchFamily="34" charset="0"/>
              </a:rPr>
              <a:t>of**</a:t>
            </a:r>
            <a:r>
              <a:rPr lang="nl-NL" sz="1000">
                <a:solidFill>
                  <a:srgbClr val="003741"/>
                </a:solidFill>
                <a:latin typeface="Trebuchet MS" panose="020B0603020202020204" pitchFamily="34" charset="0"/>
              </a:rPr>
              <a:t>*</a:t>
            </a:r>
            <a:endParaRPr lang="nl-NL" sz="1000" b="1">
              <a:solidFill>
                <a:srgbClr val="003741"/>
              </a:solidFill>
              <a:latin typeface="Trebuchet MS" panose="020B0603020202020204" pitchFamily="34" charset="0"/>
            </a:endParaRPr>
          </a:p>
          <a:p>
            <a:pPr algn="ct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klinische stage </a:t>
            </a:r>
            <a:r>
              <a:rPr lang="nl-NL" sz="1000" b="1">
                <a:solidFill>
                  <a:srgbClr val="003741"/>
                </a:solidFill>
                <a:latin typeface="Trebuchet MS" panose="020B0603020202020204" pitchFamily="34" charset="0"/>
              </a:rPr>
              <a:t>met of zonder </a:t>
            </a:r>
            <a:r>
              <a:rPr lang="nl-NL" sz="1000">
                <a:solidFill>
                  <a:srgbClr val="003741"/>
                </a:solidFill>
                <a:latin typeface="Trebuchet MS" panose="020B0603020202020204" pitchFamily="34" charset="0"/>
              </a:rPr>
              <a:t>spoedeisend karakter </a:t>
            </a:r>
            <a:r>
              <a:rPr lang="nl-NL" sz="1000">
                <a:solidFill>
                  <a:srgbClr val="003741"/>
                </a:solidFill>
                <a:effectLst/>
                <a:latin typeface="Trebuchet MS" panose="020B0603020202020204" pitchFamily="34" charset="0"/>
                <a:ea typeface="Calibri" panose="020F0502020204030204" pitchFamily="34" charset="0"/>
                <a:cs typeface="Times New Roman" panose="02020603050405020304" pitchFamily="18" charset="0"/>
              </a:rPr>
              <a:t>é</a:t>
            </a:r>
            <a:r>
              <a:rPr lang="nl-NL" sz="1000">
                <a:solidFill>
                  <a:srgbClr val="003741"/>
                </a:solidFill>
                <a:latin typeface="Trebuchet MS" panose="020B0603020202020204" pitchFamily="34" charset="0"/>
              </a:rPr>
              <a:t>n 3 maanden vrijstelling </a:t>
            </a:r>
          </a:p>
          <a:p>
            <a:endParaRPr lang="nl-NL" sz="1000">
              <a:solidFill>
                <a:srgbClr val="003741"/>
              </a:solidFill>
            </a:endParaRPr>
          </a:p>
        </p:txBody>
      </p:sp>
      <p:sp>
        <p:nvSpPr>
          <p:cNvPr id="44" name="Rechthoek: afgeronde hoeken 43">
            <a:extLst>
              <a:ext uri="{FF2B5EF4-FFF2-40B4-BE49-F238E27FC236}">
                <a16:creationId xmlns:a16="http://schemas.microsoft.com/office/drawing/2014/main" id="{9CB4800C-F802-25E8-A750-832CAD18F3BF}"/>
              </a:ext>
            </a:extLst>
          </p:cNvPr>
          <p:cNvSpPr/>
          <p:nvPr/>
        </p:nvSpPr>
        <p:spPr>
          <a:xfrm>
            <a:off x="5344629" y="3177979"/>
            <a:ext cx="1896672" cy="1573247"/>
          </a:xfrm>
          <a:prstGeom prst="roundRect">
            <a:avLst/>
          </a:prstGeom>
          <a:no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endParaRPr>
          </a:p>
        </p:txBody>
      </p:sp>
      <p:cxnSp>
        <p:nvCxnSpPr>
          <p:cNvPr id="65" name="Rechte verbindingslijn 64">
            <a:extLst>
              <a:ext uri="{FF2B5EF4-FFF2-40B4-BE49-F238E27FC236}">
                <a16:creationId xmlns:a16="http://schemas.microsoft.com/office/drawing/2014/main" id="{8C2EE388-CC1B-17FC-C6C4-51B054D1AC4B}"/>
              </a:ext>
            </a:extLst>
          </p:cNvPr>
          <p:cNvCxnSpPr>
            <a:cxnSpLocks/>
          </p:cNvCxnSpPr>
          <p:nvPr/>
        </p:nvCxnSpPr>
        <p:spPr>
          <a:xfrm>
            <a:off x="2867454" y="5852217"/>
            <a:ext cx="2455283" cy="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73914A73-B943-301D-684E-DBF6384F3CCC}"/>
              </a:ext>
            </a:extLst>
          </p:cNvPr>
          <p:cNvCxnSpPr>
            <a:cxnSpLocks/>
          </p:cNvCxnSpPr>
          <p:nvPr/>
        </p:nvCxnSpPr>
        <p:spPr>
          <a:xfrm flipV="1">
            <a:off x="2544052" y="4313768"/>
            <a:ext cx="329897" cy="827"/>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48E4445E-63A2-B8B1-34C3-62F722E77C16}"/>
              </a:ext>
            </a:extLst>
          </p:cNvPr>
          <p:cNvCxnSpPr>
            <a:cxnSpLocks/>
          </p:cNvCxnSpPr>
          <p:nvPr/>
        </p:nvCxnSpPr>
        <p:spPr>
          <a:xfrm>
            <a:off x="2873949" y="3056035"/>
            <a:ext cx="365972" cy="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a:extLst>
              <a:ext uri="{FF2B5EF4-FFF2-40B4-BE49-F238E27FC236}">
                <a16:creationId xmlns:a16="http://schemas.microsoft.com/office/drawing/2014/main" id="{9E8DC8EA-4541-81C0-BE4D-B29EA7CD65EB}"/>
              </a:ext>
            </a:extLst>
          </p:cNvPr>
          <p:cNvCxnSpPr>
            <a:cxnSpLocks/>
          </p:cNvCxnSpPr>
          <p:nvPr/>
        </p:nvCxnSpPr>
        <p:spPr>
          <a:xfrm>
            <a:off x="4969267" y="2242310"/>
            <a:ext cx="0" cy="1710978"/>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a:extLst>
              <a:ext uri="{FF2B5EF4-FFF2-40B4-BE49-F238E27FC236}">
                <a16:creationId xmlns:a16="http://schemas.microsoft.com/office/drawing/2014/main" id="{63035297-9701-BF14-9CB0-0D874B5B121A}"/>
              </a:ext>
            </a:extLst>
          </p:cNvPr>
          <p:cNvCxnSpPr>
            <a:cxnSpLocks/>
          </p:cNvCxnSpPr>
          <p:nvPr/>
        </p:nvCxnSpPr>
        <p:spPr>
          <a:xfrm flipV="1">
            <a:off x="4966417" y="3953288"/>
            <a:ext cx="391672" cy="2585"/>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F669E522-1F8A-DDCF-0C5F-F91C4C842387}"/>
              </a:ext>
            </a:extLst>
          </p:cNvPr>
          <p:cNvCxnSpPr>
            <a:cxnSpLocks/>
            <a:stCxn id="11" idx="3"/>
          </p:cNvCxnSpPr>
          <p:nvPr/>
        </p:nvCxnSpPr>
        <p:spPr>
          <a:xfrm>
            <a:off x="4614713" y="3064391"/>
            <a:ext cx="345684" cy="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5CDA7D7B-A199-4E5B-4F96-A621EC058A22}"/>
              </a:ext>
            </a:extLst>
          </p:cNvPr>
          <p:cNvCxnSpPr>
            <a:cxnSpLocks/>
          </p:cNvCxnSpPr>
          <p:nvPr/>
        </p:nvCxnSpPr>
        <p:spPr>
          <a:xfrm>
            <a:off x="4971400" y="2242310"/>
            <a:ext cx="368699" cy="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86" name="Tekstvak 85">
            <a:extLst>
              <a:ext uri="{FF2B5EF4-FFF2-40B4-BE49-F238E27FC236}">
                <a16:creationId xmlns:a16="http://schemas.microsoft.com/office/drawing/2014/main" id="{3703E364-29EE-21FD-A477-CE72C451DC68}"/>
              </a:ext>
            </a:extLst>
          </p:cNvPr>
          <p:cNvSpPr txBox="1"/>
          <p:nvPr/>
        </p:nvSpPr>
        <p:spPr>
          <a:xfrm>
            <a:off x="5423062" y="3129776"/>
            <a:ext cx="1815615" cy="1785104"/>
          </a:xfrm>
          <a:prstGeom prst="rect">
            <a:avLst/>
          </a:prstGeom>
          <a:noFill/>
        </p:spPr>
        <p:txBody>
          <a:bodyPr wrap="square">
            <a:spAutoFit/>
          </a:bodyPr>
          <a:lstStyle/>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SEH-stage </a:t>
            </a:r>
            <a:r>
              <a:rPr lang="nl-NL" sz="1000">
                <a:solidFill>
                  <a:srgbClr val="003741"/>
                </a:solidFill>
                <a:effectLst/>
                <a:latin typeface="Trebuchet MS" panose="020B0603020202020204" pitchFamily="34" charset="0"/>
                <a:ea typeface="Calibri" panose="020F0502020204030204" pitchFamily="34" charset="0"/>
                <a:cs typeface="Times New Roman" panose="02020603050405020304" pitchFamily="18" charset="0"/>
              </a:rPr>
              <a:t>é</a:t>
            </a:r>
            <a:r>
              <a:rPr lang="nl-NL" sz="1000">
                <a:solidFill>
                  <a:srgbClr val="003741"/>
                </a:solidFill>
                <a:latin typeface="Trebuchet MS" panose="020B0603020202020204" pitchFamily="34" charset="0"/>
              </a:rPr>
              <a:t>n </a:t>
            </a:r>
          </a:p>
          <a:p>
            <a:pPr marL="171450" indent="-171450">
              <a:buFont typeface="Arial" panose="020B0604020202020204" pitchFamily="34" charset="0"/>
              <a:buChar char="•"/>
            </a:pPr>
            <a:r>
              <a:rPr lang="nl-NL" sz="1000" b="1">
                <a:solidFill>
                  <a:srgbClr val="003741"/>
                </a:solidFill>
                <a:latin typeface="Trebuchet MS" panose="020B0603020202020204" pitchFamily="34" charset="0"/>
              </a:rPr>
              <a:t>3 maanden vrijstelling</a:t>
            </a: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algn="ctr"/>
            <a:r>
              <a:rPr lang="nl-NL" sz="1000" b="1">
                <a:solidFill>
                  <a:srgbClr val="003741"/>
                </a:solidFill>
                <a:latin typeface="Trebuchet MS" panose="020B0603020202020204" pitchFamily="34" charset="0"/>
              </a:rPr>
              <a:t>of**</a:t>
            </a:r>
            <a:r>
              <a:rPr lang="nl-NL" sz="1000">
                <a:solidFill>
                  <a:srgbClr val="003741"/>
                </a:solidFill>
                <a:latin typeface="Trebuchet MS" panose="020B0603020202020204" pitchFamily="34" charset="0"/>
              </a:rPr>
              <a:t>*</a:t>
            </a:r>
            <a:endParaRPr lang="nl-NL" sz="1000" b="1">
              <a:solidFill>
                <a:srgbClr val="003741"/>
              </a:solidFill>
              <a:latin typeface="Trebuchet MS" panose="020B0603020202020204" pitchFamily="34" charset="0"/>
            </a:endParaRPr>
          </a:p>
          <a:p>
            <a:pPr algn="ct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SEH-stage </a:t>
            </a:r>
            <a:r>
              <a:rPr lang="nl-NL" sz="1000">
                <a:solidFill>
                  <a:srgbClr val="003741"/>
                </a:solidFill>
                <a:effectLst/>
                <a:latin typeface="Trebuchet MS" panose="020B0603020202020204" pitchFamily="34" charset="0"/>
                <a:ea typeface="Calibri" panose="020F0502020204030204" pitchFamily="34" charset="0"/>
                <a:cs typeface="Times New Roman" panose="02020603050405020304" pitchFamily="18" charset="0"/>
              </a:rPr>
              <a:t>é</a:t>
            </a:r>
            <a:r>
              <a:rPr lang="nl-NL" sz="1000">
                <a:solidFill>
                  <a:srgbClr val="003741"/>
                </a:solidFill>
                <a:latin typeface="Trebuchet MS" panose="020B0603020202020204" pitchFamily="34" charset="0"/>
              </a:rPr>
              <a:t>n 3 maanden klinische stage </a:t>
            </a:r>
            <a:r>
              <a:rPr lang="nl-NL" sz="1000" b="1">
                <a:solidFill>
                  <a:srgbClr val="003741"/>
                </a:solidFill>
                <a:latin typeface="Trebuchet MS" panose="020B0603020202020204" pitchFamily="34" charset="0"/>
              </a:rPr>
              <a:t>met </a:t>
            </a:r>
            <a:r>
              <a:rPr lang="nl-NL" sz="1000">
                <a:solidFill>
                  <a:srgbClr val="003741"/>
                </a:solidFill>
                <a:latin typeface="Trebuchet MS" panose="020B0603020202020204" pitchFamily="34" charset="0"/>
              </a:rPr>
              <a:t>spoedeisend karakter* </a:t>
            </a: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p:txBody>
      </p:sp>
      <p:sp>
        <p:nvSpPr>
          <p:cNvPr id="88" name="Tekstvak 87">
            <a:extLst>
              <a:ext uri="{FF2B5EF4-FFF2-40B4-BE49-F238E27FC236}">
                <a16:creationId xmlns:a16="http://schemas.microsoft.com/office/drawing/2014/main" id="{C751C15D-B99C-38E6-E15F-345AF98DBA88}"/>
              </a:ext>
            </a:extLst>
          </p:cNvPr>
          <p:cNvSpPr txBox="1"/>
          <p:nvPr/>
        </p:nvSpPr>
        <p:spPr>
          <a:xfrm>
            <a:off x="8265072" y="1101942"/>
            <a:ext cx="3799367" cy="6017032"/>
          </a:xfrm>
          <a:prstGeom prst="rect">
            <a:avLst/>
          </a:prstGeom>
          <a:noFill/>
        </p:spPr>
        <p:txBody>
          <a:bodyPr wrap="square" rtlCol="0">
            <a:spAutoFit/>
          </a:bodyPr>
          <a:lstStyle/>
          <a:p>
            <a:r>
              <a:rPr lang="nl-NL" sz="1100">
                <a:solidFill>
                  <a:srgbClr val="003741"/>
                </a:solidFill>
                <a:latin typeface="Trebuchet MS" panose="020B0603020202020204" pitchFamily="34" charset="0"/>
              </a:rPr>
              <a:t>* Klinische ervaring/stages met spoedeisend karakter:</a:t>
            </a: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r>
              <a:rPr lang="nl-NL" sz="1100">
                <a:solidFill>
                  <a:srgbClr val="003741"/>
                </a:solidFill>
                <a:latin typeface="Trebuchet MS" panose="020B0603020202020204" pitchFamily="34" charset="0"/>
              </a:rPr>
              <a:t>** Klinische stages zonder spoedeisend karakter:</a:t>
            </a: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C00000"/>
              </a:solidFill>
              <a:latin typeface="Trebuchet MS" panose="020B0603020202020204" pitchFamily="34" charset="0"/>
              <a:ea typeface="Times New Roman" panose="02020603050405020304" pitchFamily="18" charset="0"/>
              <a:cs typeface="Times New Roman" panose="02020603050405020304" pitchFamily="18"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r>
              <a:rPr lang="nl-NL" sz="1100">
                <a:solidFill>
                  <a:srgbClr val="003741"/>
                </a:solidFill>
                <a:latin typeface="Trebuchet MS" panose="020B0603020202020204" pitchFamily="34" charset="0"/>
              </a:rPr>
              <a:t> </a:t>
            </a: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r>
              <a:rPr lang="nl-NL" sz="1100">
                <a:solidFill>
                  <a:srgbClr val="003741"/>
                </a:solidFill>
                <a:latin typeface="Trebuchet MS" panose="020B0603020202020204" pitchFamily="34" charset="0"/>
              </a:rPr>
              <a:t>*** Afhankelijk van voorkeur aios, maar ook voortgang, </a:t>
            </a:r>
          </a:p>
          <a:p>
            <a:r>
              <a:rPr lang="nl-NL" sz="1100">
                <a:solidFill>
                  <a:srgbClr val="003741"/>
                </a:solidFill>
                <a:latin typeface="Trebuchet MS" panose="020B0603020202020204" pitchFamily="34" charset="0"/>
              </a:rPr>
              <a:t>      oordeel HAO en oordeel SB-er</a:t>
            </a:r>
            <a:endParaRPr lang="nl-NL" sz="1100">
              <a:solidFill>
                <a:srgbClr val="C00000"/>
              </a:solidFill>
              <a:latin typeface="Trebuchet MS" panose="020B0603020202020204" pitchFamily="34" charset="0"/>
              <a:ea typeface="Times New Roman" panose="02020603050405020304" pitchFamily="18" charset="0"/>
              <a:cs typeface="Times New Roman" panose="02020603050405020304" pitchFamily="18" charset="0"/>
            </a:endParaRPr>
          </a:p>
          <a:p>
            <a:endParaRPr lang="nl-NL" sz="1100">
              <a:solidFill>
                <a:srgbClr val="C00000"/>
              </a:solidFill>
              <a:latin typeface="Trebuchet MS" panose="020B0603020202020204" pitchFamily="34" charset="0"/>
              <a:ea typeface="Times New Roman" panose="02020603050405020304" pitchFamily="18" charset="0"/>
              <a:cs typeface="Times New Roman" panose="02020603050405020304" pitchFamily="18" charset="0"/>
            </a:endParaRPr>
          </a:p>
          <a:p>
            <a:r>
              <a:rPr lang="nl-NL" sz="1100">
                <a:solidFill>
                  <a:srgbClr val="C00000"/>
                </a:solidFill>
                <a:latin typeface="Trebuchet MS" panose="020B0603020202020204" pitchFamily="34" charset="0"/>
                <a:ea typeface="Times New Roman" panose="02020603050405020304" pitchFamily="18" charset="0"/>
                <a:cs typeface="Times New Roman" panose="02020603050405020304" pitchFamily="18" charset="0"/>
              </a:rPr>
              <a:t>A</a:t>
            </a:r>
            <a:r>
              <a:rPr lang="nl-NL" sz="1100">
                <a:solidFill>
                  <a:srgbClr val="C00000"/>
                </a:solidFill>
                <a:effectLst/>
                <a:latin typeface="Trebuchet MS" panose="020B0603020202020204" pitchFamily="34" charset="0"/>
                <a:ea typeface="Times New Roman" panose="02020603050405020304" pitchFamily="18" charset="0"/>
                <a:cs typeface="Times New Roman" panose="02020603050405020304" pitchFamily="18" charset="0"/>
              </a:rPr>
              <a:t>ls een aios een klinische stage zonder spoedeisend karakter wil doen is een vrijstellingsaanvraag met competentieverklaring o.b.v. SEH ervaring nodig. Deze vrijstelling wordt uiteindelijk niet definitief gemaakt.</a:t>
            </a:r>
          </a:p>
          <a:p>
            <a:endParaRPr lang="nl-NL" sz="1100">
              <a:solidFill>
                <a:srgbClr val="003741"/>
              </a:solidFill>
              <a:latin typeface="Trebuchet MS" panose="020B0603020202020204" pitchFamily="34" charset="0"/>
            </a:endParaRPr>
          </a:p>
        </p:txBody>
      </p:sp>
      <p:sp>
        <p:nvSpPr>
          <p:cNvPr id="95" name="Tekstvak 94">
            <a:extLst>
              <a:ext uri="{FF2B5EF4-FFF2-40B4-BE49-F238E27FC236}">
                <a16:creationId xmlns:a16="http://schemas.microsoft.com/office/drawing/2014/main" id="{87C350A6-1D2E-DB25-5C6B-67CA99951CC3}"/>
              </a:ext>
            </a:extLst>
          </p:cNvPr>
          <p:cNvSpPr txBox="1"/>
          <p:nvPr/>
        </p:nvSpPr>
        <p:spPr>
          <a:xfrm>
            <a:off x="1181270" y="1101942"/>
            <a:ext cx="1601451" cy="276999"/>
          </a:xfrm>
          <a:prstGeom prst="rect">
            <a:avLst/>
          </a:prstGeom>
          <a:noFill/>
        </p:spPr>
        <p:txBody>
          <a:bodyPr wrap="square" rtlCol="0">
            <a:spAutoFit/>
          </a:bodyPr>
          <a:lstStyle/>
          <a:p>
            <a:r>
              <a:rPr lang="nl-NL" sz="1200">
                <a:solidFill>
                  <a:srgbClr val="003741"/>
                </a:solidFill>
                <a:latin typeface="Trebuchet MS" panose="020B0603020202020204" pitchFamily="34" charset="0"/>
              </a:rPr>
              <a:t> SEH werkervaring</a:t>
            </a:r>
          </a:p>
        </p:txBody>
      </p:sp>
      <p:sp>
        <p:nvSpPr>
          <p:cNvPr id="96" name="Tekstvak 95">
            <a:extLst>
              <a:ext uri="{FF2B5EF4-FFF2-40B4-BE49-F238E27FC236}">
                <a16:creationId xmlns:a16="http://schemas.microsoft.com/office/drawing/2014/main" id="{3DB4E3E8-66BF-0D61-09B0-E030FF6B9BDE}"/>
              </a:ext>
            </a:extLst>
          </p:cNvPr>
          <p:cNvSpPr txBox="1"/>
          <p:nvPr/>
        </p:nvSpPr>
        <p:spPr>
          <a:xfrm>
            <a:off x="3316805" y="1106149"/>
            <a:ext cx="1401346" cy="461665"/>
          </a:xfrm>
          <a:prstGeom prst="rect">
            <a:avLst/>
          </a:prstGeom>
          <a:noFill/>
        </p:spPr>
        <p:txBody>
          <a:bodyPr wrap="none" rtlCol="0">
            <a:spAutoFit/>
          </a:bodyPr>
          <a:lstStyle/>
          <a:p>
            <a:r>
              <a:rPr lang="nl-NL" sz="1200">
                <a:solidFill>
                  <a:srgbClr val="003741"/>
                </a:solidFill>
                <a:latin typeface="Trebuchet MS" panose="020B0603020202020204" pitchFamily="34" charset="0"/>
              </a:rPr>
              <a:t>Overige klinische </a:t>
            </a:r>
          </a:p>
          <a:p>
            <a:r>
              <a:rPr lang="nl-NL" sz="1200">
                <a:solidFill>
                  <a:srgbClr val="003741"/>
                </a:solidFill>
                <a:latin typeface="Trebuchet MS" panose="020B0603020202020204" pitchFamily="34" charset="0"/>
              </a:rPr>
              <a:t>werkervaring</a:t>
            </a:r>
          </a:p>
        </p:txBody>
      </p:sp>
      <p:sp>
        <p:nvSpPr>
          <p:cNvPr id="97" name="Tekstvak 96">
            <a:extLst>
              <a:ext uri="{FF2B5EF4-FFF2-40B4-BE49-F238E27FC236}">
                <a16:creationId xmlns:a16="http://schemas.microsoft.com/office/drawing/2014/main" id="{1BD199E6-B5DD-4E07-12CC-320E795D8DE2}"/>
              </a:ext>
            </a:extLst>
          </p:cNvPr>
          <p:cNvSpPr txBox="1"/>
          <p:nvPr/>
        </p:nvSpPr>
        <p:spPr>
          <a:xfrm>
            <a:off x="5322737" y="1106149"/>
            <a:ext cx="1896673" cy="276999"/>
          </a:xfrm>
          <a:prstGeom prst="rect">
            <a:avLst/>
          </a:prstGeom>
          <a:noFill/>
        </p:spPr>
        <p:txBody>
          <a:bodyPr wrap="none" rtlCol="0">
            <a:spAutoFit/>
          </a:bodyPr>
          <a:lstStyle/>
          <a:p>
            <a:r>
              <a:rPr lang="nl-NL" sz="1200">
                <a:solidFill>
                  <a:srgbClr val="003741"/>
                </a:solidFill>
                <a:latin typeface="Trebuchet MS" panose="020B0603020202020204" pitchFamily="34" charset="0"/>
              </a:rPr>
              <a:t>Mogelijke stagetrajecten</a:t>
            </a:r>
          </a:p>
        </p:txBody>
      </p:sp>
      <p:sp>
        <p:nvSpPr>
          <p:cNvPr id="98" name="Tekstvak 97">
            <a:extLst>
              <a:ext uri="{FF2B5EF4-FFF2-40B4-BE49-F238E27FC236}">
                <a16:creationId xmlns:a16="http://schemas.microsoft.com/office/drawing/2014/main" id="{66FBC6AF-9539-BD84-E9FB-4043761D1F4F}"/>
              </a:ext>
            </a:extLst>
          </p:cNvPr>
          <p:cNvSpPr txBox="1"/>
          <p:nvPr/>
        </p:nvSpPr>
        <p:spPr>
          <a:xfrm>
            <a:off x="1181270" y="322527"/>
            <a:ext cx="8195314" cy="523220"/>
          </a:xfrm>
          <a:prstGeom prst="rect">
            <a:avLst/>
          </a:prstGeom>
          <a:noFill/>
        </p:spPr>
        <p:txBody>
          <a:bodyPr wrap="square" rtlCol="0">
            <a:spAutoFit/>
          </a:bodyPr>
          <a:lstStyle/>
          <a:p>
            <a:r>
              <a:rPr lang="nl-NL" sz="2800">
                <a:solidFill>
                  <a:srgbClr val="003741"/>
                </a:solidFill>
                <a:latin typeface="Trebuchet MS" panose="020B0603020202020204" pitchFamily="34" charset="0"/>
              </a:rPr>
              <a:t>Klinisch Stage - nadruk op </a:t>
            </a:r>
            <a:r>
              <a:rPr lang="nl-NL" sz="2800" u="sng">
                <a:solidFill>
                  <a:srgbClr val="003741"/>
                </a:solidFill>
                <a:latin typeface="Trebuchet MS" panose="020B0603020202020204" pitchFamily="34" charset="0"/>
              </a:rPr>
              <a:t>spoedzorg </a:t>
            </a:r>
          </a:p>
        </p:txBody>
      </p:sp>
      <p:sp>
        <p:nvSpPr>
          <p:cNvPr id="100" name="Rechthoek: afgeronde hoeken 99">
            <a:extLst>
              <a:ext uri="{FF2B5EF4-FFF2-40B4-BE49-F238E27FC236}">
                <a16:creationId xmlns:a16="http://schemas.microsoft.com/office/drawing/2014/main" id="{EE0702D9-AC36-6012-9741-61627886D6FF}"/>
              </a:ext>
            </a:extLst>
          </p:cNvPr>
          <p:cNvSpPr/>
          <p:nvPr/>
        </p:nvSpPr>
        <p:spPr>
          <a:xfrm>
            <a:off x="8644164" y="1365421"/>
            <a:ext cx="1602873" cy="1180817"/>
          </a:xfrm>
          <a:prstGeom prst="roundRect">
            <a:avLst>
              <a:gd name="adj" fmla="val 16667"/>
            </a:avLst>
          </a:prstGeom>
          <a:noFill/>
          <a:ln w="12700">
            <a:solidFill>
              <a:srgbClr val="7A23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p:txBody>
      </p:sp>
      <p:sp>
        <p:nvSpPr>
          <p:cNvPr id="101" name="Tekstvak 100">
            <a:extLst>
              <a:ext uri="{FF2B5EF4-FFF2-40B4-BE49-F238E27FC236}">
                <a16:creationId xmlns:a16="http://schemas.microsoft.com/office/drawing/2014/main" id="{49A0B89C-1D78-4F62-832D-BC37612215EE}"/>
              </a:ext>
            </a:extLst>
          </p:cNvPr>
          <p:cNvSpPr txBox="1"/>
          <p:nvPr/>
        </p:nvSpPr>
        <p:spPr>
          <a:xfrm>
            <a:off x="8790070" y="1400384"/>
            <a:ext cx="1554986" cy="1107996"/>
          </a:xfrm>
          <a:prstGeom prst="rect">
            <a:avLst/>
          </a:prstGeom>
          <a:noFill/>
        </p:spPr>
        <p:txBody>
          <a:bodyPr wrap="square" rtlCol="0">
            <a:spAutoFit/>
          </a:bodyPr>
          <a:lstStyle/>
          <a:p>
            <a:r>
              <a:rPr lang="nl-NL" sz="1100">
                <a:solidFill>
                  <a:srgbClr val="7A2323"/>
                </a:solidFill>
                <a:latin typeface="Trebuchet MS" panose="020B0603020202020204" pitchFamily="34" charset="0"/>
              </a:rPr>
              <a:t>Chirurgie</a:t>
            </a:r>
          </a:p>
          <a:p>
            <a:r>
              <a:rPr lang="nl-NL" sz="1100">
                <a:solidFill>
                  <a:srgbClr val="7A2323"/>
                </a:solidFill>
                <a:latin typeface="Trebuchet MS" panose="020B0603020202020204" pitchFamily="34" charset="0"/>
              </a:rPr>
              <a:t>Interne</a:t>
            </a:r>
          </a:p>
          <a:p>
            <a:r>
              <a:rPr lang="nl-NL" sz="1100">
                <a:solidFill>
                  <a:srgbClr val="7A2323"/>
                </a:solidFill>
                <a:latin typeface="Trebuchet MS" panose="020B0603020202020204" pitchFamily="34" charset="0"/>
              </a:rPr>
              <a:t>Kindergeneeskunde</a:t>
            </a:r>
          </a:p>
          <a:p>
            <a:r>
              <a:rPr lang="nl-NL" sz="1100">
                <a:solidFill>
                  <a:srgbClr val="7A2323"/>
                </a:solidFill>
                <a:latin typeface="Trebuchet MS" panose="020B0603020202020204" pitchFamily="34" charset="0"/>
              </a:rPr>
              <a:t>Cardiologie</a:t>
            </a:r>
          </a:p>
          <a:p>
            <a:r>
              <a:rPr lang="nl-NL" sz="1100">
                <a:solidFill>
                  <a:srgbClr val="7A2323"/>
                </a:solidFill>
                <a:latin typeface="Trebuchet MS" panose="020B0603020202020204" pitchFamily="34" charset="0"/>
              </a:rPr>
              <a:t>Longgeneeskunde</a:t>
            </a:r>
          </a:p>
          <a:p>
            <a:r>
              <a:rPr lang="nl-NL" sz="1100">
                <a:solidFill>
                  <a:srgbClr val="7A2323"/>
                </a:solidFill>
                <a:latin typeface="Trebuchet MS" panose="020B0603020202020204" pitchFamily="34" charset="0"/>
              </a:rPr>
              <a:t>Neurologie</a:t>
            </a:r>
          </a:p>
        </p:txBody>
      </p:sp>
      <p:sp>
        <p:nvSpPr>
          <p:cNvPr id="102" name="Rechthoek: afgeronde hoeken 101">
            <a:extLst>
              <a:ext uri="{FF2B5EF4-FFF2-40B4-BE49-F238E27FC236}">
                <a16:creationId xmlns:a16="http://schemas.microsoft.com/office/drawing/2014/main" id="{2094B669-1FD2-F200-3B93-59DF7F138E23}"/>
              </a:ext>
            </a:extLst>
          </p:cNvPr>
          <p:cNvSpPr/>
          <p:nvPr/>
        </p:nvSpPr>
        <p:spPr>
          <a:xfrm>
            <a:off x="8629825" y="3098579"/>
            <a:ext cx="1875476" cy="2164221"/>
          </a:xfrm>
          <a:prstGeom prst="roundRect">
            <a:avLst/>
          </a:prstGeom>
          <a:noFill/>
          <a:ln w="12700">
            <a:solidFill>
              <a:srgbClr val="7A23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p:txBody>
      </p:sp>
      <p:sp>
        <p:nvSpPr>
          <p:cNvPr id="103" name="Tekstvak 102">
            <a:extLst>
              <a:ext uri="{FF2B5EF4-FFF2-40B4-BE49-F238E27FC236}">
                <a16:creationId xmlns:a16="http://schemas.microsoft.com/office/drawing/2014/main" id="{5B013210-3ECD-6C16-CFDC-AFDAC4B255E7}"/>
              </a:ext>
            </a:extLst>
          </p:cNvPr>
          <p:cNvSpPr txBox="1"/>
          <p:nvPr/>
        </p:nvSpPr>
        <p:spPr>
          <a:xfrm>
            <a:off x="8734823" y="3128797"/>
            <a:ext cx="1835422" cy="2123658"/>
          </a:xfrm>
          <a:prstGeom prst="rect">
            <a:avLst/>
          </a:prstGeom>
          <a:noFill/>
        </p:spPr>
        <p:txBody>
          <a:bodyPr wrap="square" rtlCol="0">
            <a:spAutoFit/>
          </a:bodyPr>
          <a:lstStyle/>
          <a:p>
            <a:r>
              <a:rPr lang="nl-NL" sz="1100">
                <a:solidFill>
                  <a:srgbClr val="7A2323"/>
                </a:solidFill>
                <a:latin typeface="Trebuchet MS" panose="020B0603020202020204" pitchFamily="34" charset="0"/>
              </a:rPr>
              <a:t>Gynaecologie</a:t>
            </a:r>
          </a:p>
          <a:p>
            <a:r>
              <a:rPr lang="nl-NL" sz="1100">
                <a:solidFill>
                  <a:srgbClr val="7A2323"/>
                </a:solidFill>
                <a:latin typeface="Trebuchet MS" panose="020B0603020202020204" pitchFamily="34" charset="0"/>
              </a:rPr>
              <a:t>Orthopedie</a:t>
            </a:r>
          </a:p>
          <a:p>
            <a:r>
              <a:rPr lang="nl-NL" sz="1100">
                <a:solidFill>
                  <a:srgbClr val="7A2323"/>
                </a:solidFill>
                <a:latin typeface="Trebuchet MS" panose="020B0603020202020204" pitchFamily="34" charset="0"/>
              </a:rPr>
              <a:t>Reumatologie</a:t>
            </a:r>
          </a:p>
          <a:p>
            <a:r>
              <a:rPr lang="nl-NL" sz="1100">
                <a:solidFill>
                  <a:srgbClr val="7A2323"/>
                </a:solidFill>
                <a:latin typeface="Trebuchet MS" panose="020B0603020202020204" pitchFamily="34" charset="0"/>
              </a:rPr>
              <a:t>KNO</a:t>
            </a:r>
          </a:p>
          <a:p>
            <a:r>
              <a:rPr lang="nl-NL" sz="1100">
                <a:solidFill>
                  <a:srgbClr val="7A2323"/>
                </a:solidFill>
                <a:latin typeface="Trebuchet MS" panose="020B0603020202020204" pitchFamily="34" charset="0"/>
              </a:rPr>
              <a:t>Urologie</a:t>
            </a:r>
          </a:p>
          <a:p>
            <a:r>
              <a:rPr lang="nl-NL" sz="1100">
                <a:solidFill>
                  <a:srgbClr val="7A2323"/>
                </a:solidFill>
                <a:latin typeface="Trebuchet MS" panose="020B0603020202020204" pitchFamily="34" charset="0"/>
              </a:rPr>
              <a:t>Dermatologie</a:t>
            </a:r>
          </a:p>
          <a:p>
            <a:r>
              <a:rPr lang="nl-NL" sz="1100">
                <a:solidFill>
                  <a:srgbClr val="7A2323"/>
                </a:solidFill>
                <a:latin typeface="Trebuchet MS" panose="020B0603020202020204" pitchFamily="34" charset="0"/>
              </a:rPr>
              <a:t>Pijnpoli</a:t>
            </a:r>
          </a:p>
          <a:p>
            <a:r>
              <a:rPr lang="nl-NL" sz="1100">
                <a:solidFill>
                  <a:srgbClr val="7A2323"/>
                </a:solidFill>
                <a:latin typeface="Trebuchet MS" panose="020B0603020202020204" pitchFamily="34" charset="0"/>
              </a:rPr>
              <a:t>Klinische genetica</a:t>
            </a:r>
          </a:p>
          <a:p>
            <a:r>
              <a:rPr lang="nl-NL" sz="1100">
                <a:solidFill>
                  <a:srgbClr val="7A2323"/>
                </a:solidFill>
                <a:latin typeface="Trebuchet MS" panose="020B0603020202020204" pitchFamily="34" charset="0"/>
              </a:rPr>
              <a:t>Forensische geneeskunde</a:t>
            </a:r>
          </a:p>
          <a:p>
            <a:r>
              <a:rPr lang="nl-NL" sz="1100">
                <a:solidFill>
                  <a:srgbClr val="7A2323"/>
                </a:solidFill>
                <a:latin typeface="Trebuchet MS" panose="020B0603020202020204" pitchFamily="34" charset="0"/>
              </a:rPr>
              <a:t>Oncologie</a:t>
            </a:r>
          </a:p>
          <a:p>
            <a:r>
              <a:rPr lang="nl-NL" sz="1100">
                <a:solidFill>
                  <a:srgbClr val="7A2323"/>
                </a:solidFill>
                <a:latin typeface="Trebuchet MS" panose="020B0603020202020204" pitchFamily="34" charset="0"/>
              </a:rPr>
              <a:t>Verslavingsgeneeskunde</a:t>
            </a:r>
          </a:p>
          <a:p>
            <a:r>
              <a:rPr lang="nl-NL" sz="1100">
                <a:solidFill>
                  <a:srgbClr val="7A2323"/>
                </a:solidFill>
                <a:latin typeface="Trebuchet MS" panose="020B0603020202020204" pitchFamily="34" charset="0"/>
              </a:rPr>
              <a:t>Wetenschappelijke stage</a:t>
            </a:r>
          </a:p>
        </p:txBody>
      </p:sp>
      <p:pic>
        <p:nvPicPr>
          <p:cNvPr id="2" name="Afbeelding 1">
            <a:extLst>
              <a:ext uri="{FF2B5EF4-FFF2-40B4-BE49-F238E27FC236}">
                <a16:creationId xmlns:a16="http://schemas.microsoft.com/office/drawing/2014/main" id="{1AFB9E06-F60D-A756-1EBE-8B7F13AAED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2528" y="-148"/>
            <a:ext cx="589472" cy="589472"/>
          </a:xfrm>
          <a:prstGeom prst="rect">
            <a:avLst/>
          </a:prstGeom>
        </p:spPr>
      </p:pic>
      <p:sp>
        <p:nvSpPr>
          <p:cNvPr id="7" name="Rechthoek: afgeronde hoeken 6">
            <a:extLst>
              <a:ext uri="{FF2B5EF4-FFF2-40B4-BE49-F238E27FC236}">
                <a16:creationId xmlns:a16="http://schemas.microsoft.com/office/drawing/2014/main" id="{092BFDC2-9710-ACAC-3B76-4E1E52BEEC45}"/>
              </a:ext>
            </a:extLst>
          </p:cNvPr>
          <p:cNvSpPr/>
          <p:nvPr/>
        </p:nvSpPr>
        <p:spPr>
          <a:xfrm>
            <a:off x="2634586" y="3560924"/>
            <a:ext cx="472230" cy="290881"/>
          </a:xfrm>
          <a:prstGeom prst="roundRect">
            <a:avLst/>
          </a:prstGeom>
          <a:solidFill>
            <a:srgbClr val="C0000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bg1"/>
                </a:solidFill>
                <a:latin typeface="Trebuchet MS" panose="020B0603020202020204" pitchFamily="34" charset="0"/>
              </a:rPr>
              <a:t>NEE</a:t>
            </a:r>
          </a:p>
        </p:txBody>
      </p:sp>
      <p:sp>
        <p:nvSpPr>
          <p:cNvPr id="8" name="Rechthoek: afgeronde hoeken 7">
            <a:extLst>
              <a:ext uri="{FF2B5EF4-FFF2-40B4-BE49-F238E27FC236}">
                <a16:creationId xmlns:a16="http://schemas.microsoft.com/office/drawing/2014/main" id="{71003053-31CB-2AF1-53B9-8918BE094A83}"/>
              </a:ext>
            </a:extLst>
          </p:cNvPr>
          <p:cNvSpPr/>
          <p:nvPr/>
        </p:nvSpPr>
        <p:spPr>
          <a:xfrm>
            <a:off x="4729230" y="2494547"/>
            <a:ext cx="472230" cy="290881"/>
          </a:xfrm>
          <a:prstGeom prst="roundRect">
            <a:avLst/>
          </a:prstGeom>
          <a:solidFill>
            <a:srgbClr val="C0000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bg1"/>
                </a:solidFill>
                <a:latin typeface="Trebuchet MS" panose="020B0603020202020204" pitchFamily="34" charset="0"/>
              </a:rPr>
              <a:t>NEE</a:t>
            </a:r>
          </a:p>
        </p:txBody>
      </p:sp>
      <p:sp>
        <p:nvSpPr>
          <p:cNvPr id="9" name="Rechthoek: afgeronde hoeken 8">
            <a:extLst>
              <a:ext uri="{FF2B5EF4-FFF2-40B4-BE49-F238E27FC236}">
                <a16:creationId xmlns:a16="http://schemas.microsoft.com/office/drawing/2014/main" id="{BC69CCFE-B01A-9C67-D78A-9AD554FC09BE}"/>
              </a:ext>
            </a:extLst>
          </p:cNvPr>
          <p:cNvSpPr/>
          <p:nvPr/>
        </p:nvSpPr>
        <p:spPr>
          <a:xfrm>
            <a:off x="2637834" y="4887362"/>
            <a:ext cx="472230" cy="290881"/>
          </a:xfrm>
          <a:prstGeom prst="roundRect">
            <a:avLst/>
          </a:prstGeom>
          <a:solidFill>
            <a:srgbClr val="00B05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tx1"/>
                </a:solidFill>
                <a:latin typeface="Trebuchet MS" panose="020B0603020202020204" pitchFamily="34" charset="0"/>
              </a:rPr>
              <a:t>JA</a:t>
            </a:r>
          </a:p>
        </p:txBody>
      </p:sp>
      <p:sp>
        <p:nvSpPr>
          <p:cNvPr id="10" name="Rechthoek: afgeronde hoeken 9">
            <a:extLst>
              <a:ext uri="{FF2B5EF4-FFF2-40B4-BE49-F238E27FC236}">
                <a16:creationId xmlns:a16="http://schemas.microsoft.com/office/drawing/2014/main" id="{1D9871CA-6094-F473-F85D-B9212985D34A}"/>
              </a:ext>
            </a:extLst>
          </p:cNvPr>
          <p:cNvSpPr/>
          <p:nvPr/>
        </p:nvSpPr>
        <p:spPr>
          <a:xfrm>
            <a:off x="4730302" y="3376024"/>
            <a:ext cx="472230" cy="290881"/>
          </a:xfrm>
          <a:prstGeom prst="roundRect">
            <a:avLst/>
          </a:prstGeom>
          <a:solidFill>
            <a:srgbClr val="00B05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tx1"/>
                </a:solidFill>
                <a:latin typeface="Trebuchet MS" panose="020B0603020202020204" pitchFamily="34" charset="0"/>
              </a:rPr>
              <a:t>JA</a:t>
            </a:r>
          </a:p>
        </p:txBody>
      </p:sp>
      <p:pic>
        <p:nvPicPr>
          <p:cNvPr id="19" name="Audio 18">
            <a:hlinkClick r:id="" action="ppaction://media"/>
            <a:extLst>
              <a:ext uri="{FF2B5EF4-FFF2-40B4-BE49-F238E27FC236}">
                <a16:creationId xmlns:a16="http://schemas.microsoft.com/office/drawing/2014/main" id="{DE4F4F66-6936-AF01-F019-888883E04CD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42198478"/>
      </p:ext>
    </p:extLst>
  </p:cSld>
  <p:clrMapOvr>
    <a:masterClrMapping/>
  </p:clrMapOvr>
  <mc:AlternateContent xmlns:mc="http://schemas.openxmlformats.org/markup-compatibility/2006">
    <mc:Choice xmlns:p14="http://schemas.microsoft.com/office/powerpoint/2010/main" Requires="p14">
      <p:transition spd="slow" p14:dur="2000" advTm="8520"/>
    </mc:Choice>
    <mc:Fallback>
      <p:transition spd="slow" advTm="8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79E9C-D9DD-5B29-7BC0-8FDBC2F33BBE}"/>
            </a:ext>
          </a:extLst>
        </p:cNvPr>
        <p:cNvGrpSpPr/>
        <p:nvPr/>
      </p:nvGrpSpPr>
      <p:grpSpPr>
        <a:xfrm>
          <a:off x="0" y="0"/>
          <a:ext cx="0" cy="0"/>
          <a:chOff x="0" y="0"/>
          <a:chExt cx="0" cy="0"/>
        </a:xfrm>
      </p:grpSpPr>
      <p:cxnSp>
        <p:nvCxnSpPr>
          <p:cNvPr id="4" name="Rechte verbindingslijn 3">
            <a:extLst>
              <a:ext uri="{FF2B5EF4-FFF2-40B4-BE49-F238E27FC236}">
                <a16:creationId xmlns:a16="http://schemas.microsoft.com/office/drawing/2014/main" id="{A5B954BA-67C5-5C5F-7ABD-371B352CAC43}"/>
              </a:ext>
            </a:extLst>
          </p:cNvPr>
          <p:cNvCxnSpPr>
            <a:cxnSpLocks/>
          </p:cNvCxnSpPr>
          <p:nvPr/>
        </p:nvCxnSpPr>
        <p:spPr>
          <a:xfrm flipH="1">
            <a:off x="2867454" y="3064391"/>
            <a:ext cx="6495" cy="2787826"/>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11" name="Rechthoek: afgeronde hoeken 10">
            <a:extLst>
              <a:ext uri="{FF2B5EF4-FFF2-40B4-BE49-F238E27FC236}">
                <a16:creationId xmlns:a16="http://schemas.microsoft.com/office/drawing/2014/main" id="{B0F5D3C8-D5A3-6CE9-1404-49527E73FA21}"/>
              </a:ext>
            </a:extLst>
          </p:cNvPr>
          <p:cNvSpPr/>
          <p:nvPr/>
        </p:nvSpPr>
        <p:spPr>
          <a:xfrm>
            <a:off x="3225099" y="2625779"/>
            <a:ext cx="1389614" cy="877223"/>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nl-NL" sz="1000">
                <a:solidFill>
                  <a:srgbClr val="003741"/>
                </a:solidFill>
                <a:latin typeface="Trebuchet MS" panose="020B0603020202020204" pitchFamily="34" charset="0"/>
              </a:rPr>
              <a:t>≥ 6 maanden </a:t>
            </a:r>
            <a:r>
              <a:rPr lang="nl-NL" sz="1000" b="1">
                <a:solidFill>
                  <a:srgbClr val="003741"/>
                </a:solidFill>
                <a:latin typeface="Trebuchet MS" panose="020B0603020202020204" pitchFamily="34" charset="0"/>
              </a:rPr>
              <a:t>klinische ervaring met spoedeisend karakter</a:t>
            </a:r>
            <a:r>
              <a:rPr lang="nl-NL" sz="1000">
                <a:solidFill>
                  <a:srgbClr val="003741"/>
                </a:solidFill>
                <a:latin typeface="Trebuchet MS" panose="020B0603020202020204" pitchFamily="34" charset="0"/>
              </a:rPr>
              <a:t>* in RGS-erkende instelling?</a:t>
            </a:r>
          </a:p>
        </p:txBody>
      </p:sp>
      <p:sp>
        <p:nvSpPr>
          <p:cNvPr id="14" name="Rechthoek: afgeronde hoeken 13">
            <a:extLst>
              <a:ext uri="{FF2B5EF4-FFF2-40B4-BE49-F238E27FC236}">
                <a16:creationId xmlns:a16="http://schemas.microsoft.com/office/drawing/2014/main" id="{40264678-133A-5DD6-299D-9A8E116FD3D5}"/>
              </a:ext>
            </a:extLst>
          </p:cNvPr>
          <p:cNvSpPr/>
          <p:nvPr/>
        </p:nvSpPr>
        <p:spPr>
          <a:xfrm>
            <a:off x="5342006" y="1559764"/>
            <a:ext cx="1896672" cy="1380872"/>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6 maanden SEH-stage</a:t>
            </a: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algn="ctr"/>
            <a:r>
              <a:rPr lang="nl-NL" sz="1000" b="1">
                <a:solidFill>
                  <a:srgbClr val="003741"/>
                </a:solidFill>
                <a:latin typeface="Trebuchet MS" panose="020B0603020202020204" pitchFamily="34" charset="0"/>
              </a:rPr>
              <a:t>of**</a:t>
            </a:r>
            <a:r>
              <a:rPr lang="nl-NL" sz="1000">
                <a:solidFill>
                  <a:srgbClr val="003741"/>
                </a:solidFill>
                <a:latin typeface="Trebuchet MS" panose="020B0603020202020204" pitchFamily="34" charset="0"/>
              </a:rPr>
              <a:t>*</a:t>
            </a:r>
            <a:endParaRPr lang="nl-NL" sz="1000" b="1">
              <a:solidFill>
                <a:srgbClr val="003741"/>
              </a:solidFill>
              <a:latin typeface="Trebuchet MS" panose="020B0603020202020204" pitchFamily="34" charset="0"/>
            </a:endParaRP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SEH-stage </a:t>
            </a:r>
            <a:r>
              <a:rPr lang="nl-NL" sz="1000">
                <a:solidFill>
                  <a:srgbClr val="003741"/>
                </a:solidFill>
                <a:effectLst/>
                <a:latin typeface="Trebuchet MS" panose="020B0603020202020204" pitchFamily="34" charset="0"/>
                <a:ea typeface="Calibri" panose="020F0502020204030204" pitchFamily="34" charset="0"/>
                <a:cs typeface="Times New Roman" panose="02020603050405020304" pitchFamily="18" charset="0"/>
              </a:rPr>
              <a:t>é</a:t>
            </a:r>
            <a:r>
              <a:rPr lang="nl-NL" sz="1000">
                <a:solidFill>
                  <a:srgbClr val="003741"/>
                </a:solidFill>
                <a:latin typeface="Trebuchet MS" panose="020B0603020202020204" pitchFamily="34" charset="0"/>
              </a:rPr>
              <a:t>n </a:t>
            </a: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klinische stage </a:t>
            </a:r>
            <a:r>
              <a:rPr lang="nl-NL" sz="1000" b="1">
                <a:solidFill>
                  <a:srgbClr val="003741"/>
                </a:solidFill>
                <a:latin typeface="Trebuchet MS" panose="020B0603020202020204" pitchFamily="34" charset="0"/>
              </a:rPr>
              <a:t>met</a:t>
            </a:r>
            <a:r>
              <a:rPr lang="nl-NL" sz="1000">
                <a:solidFill>
                  <a:srgbClr val="003741"/>
                </a:solidFill>
                <a:latin typeface="Trebuchet MS" panose="020B0603020202020204" pitchFamily="34" charset="0"/>
              </a:rPr>
              <a:t> spoedeisend karakter* </a:t>
            </a: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p:txBody>
      </p:sp>
      <p:sp>
        <p:nvSpPr>
          <p:cNvPr id="15" name="Rechthoek: afgeronde hoeken 14">
            <a:extLst>
              <a:ext uri="{FF2B5EF4-FFF2-40B4-BE49-F238E27FC236}">
                <a16:creationId xmlns:a16="http://schemas.microsoft.com/office/drawing/2014/main" id="{EE69911F-DA35-A09A-879C-205B46F7664D}"/>
              </a:ext>
            </a:extLst>
          </p:cNvPr>
          <p:cNvSpPr/>
          <p:nvPr/>
        </p:nvSpPr>
        <p:spPr>
          <a:xfrm>
            <a:off x="1185492" y="4010072"/>
            <a:ext cx="1358560" cy="607392"/>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nl-NL" sz="1000">
                <a:solidFill>
                  <a:srgbClr val="003741"/>
                </a:solidFill>
                <a:latin typeface="Trebuchet MS" panose="020B0603020202020204" pitchFamily="34" charset="0"/>
              </a:rPr>
              <a:t>≥ 6 maanden </a:t>
            </a:r>
            <a:r>
              <a:rPr lang="nl-NL" sz="1000" b="1">
                <a:solidFill>
                  <a:srgbClr val="003741"/>
                </a:solidFill>
                <a:latin typeface="Trebuchet MS" panose="020B0603020202020204" pitchFamily="34" charset="0"/>
              </a:rPr>
              <a:t>SEH-ervaring</a:t>
            </a:r>
            <a:r>
              <a:rPr lang="nl-NL" sz="1000">
                <a:solidFill>
                  <a:srgbClr val="003741"/>
                </a:solidFill>
                <a:latin typeface="Trebuchet MS" panose="020B0603020202020204" pitchFamily="34" charset="0"/>
              </a:rPr>
              <a:t> in RGS-erkende instelling?</a:t>
            </a:r>
          </a:p>
        </p:txBody>
      </p:sp>
      <p:sp>
        <p:nvSpPr>
          <p:cNvPr id="23" name="Rechthoek: afgeronde hoeken 22">
            <a:extLst>
              <a:ext uri="{FF2B5EF4-FFF2-40B4-BE49-F238E27FC236}">
                <a16:creationId xmlns:a16="http://schemas.microsoft.com/office/drawing/2014/main" id="{72C940F5-51BC-50E4-6649-AF9B524C244D}"/>
              </a:ext>
            </a:extLst>
          </p:cNvPr>
          <p:cNvSpPr/>
          <p:nvPr/>
        </p:nvSpPr>
        <p:spPr>
          <a:xfrm>
            <a:off x="5322737" y="4988569"/>
            <a:ext cx="1915940" cy="1615825"/>
          </a:xfrm>
          <a:prstGeom prst="roundRect">
            <a:avLst/>
          </a:prstGeom>
          <a:no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b="1">
                <a:solidFill>
                  <a:srgbClr val="003741"/>
                </a:solidFill>
                <a:latin typeface="Trebuchet MS" panose="020B0603020202020204" pitchFamily="34" charset="0"/>
              </a:rPr>
              <a:t>6 maanden vrijstelling</a:t>
            </a: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algn="ctr"/>
            <a:r>
              <a:rPr lang="nl-NL" sz="1000" b="1">
                <a:solidFill>
                  <a:srgbClr val="003741"/>
                </a:solidFill>
                <a:latin typeface="Trebuchet MS" panose="020B0603020202020204" pitchFamily="34" charset="0"/>
              </a:rPr>
              <a:t>of**</a:t>
            </a:r>
            <a:r>
              <a:rPr lang="nl-NL" sz="1000">
                <a:solidFill>
                  <a:srgbClr val="003741"/>
                </a:solidFill>
                <a:latin typeface="Trebuchet MS" panose="020B0603020202020204" pitchFamily="34" charset="0"/>
              </a:rPr>
              <a:t>*</a:t>
            </a:r>
            <a:endParaRPr lang="nl-NL" sz="1000" b="1">
              <a:solidFill>
                <a:srgbClr val="003741"/>
              </a:solidFill>
              <a:latin typeface="Trebuchet MS" panose="020B0603020202020204" pitchFamily="34" charset="0"/>
            </a:endParaRPr>
          </a:p>
          <a:p>
            <a:pPr algn="ct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klinische stage </a:t>
            </a:r>
            <a:r>
              <a:rPr lang="nl-NL" sz="1000" b="1">
                <a:solidFill>
                  <a:srgbClr val="003741"/>
                </a:solidFill>
                <a:latin typeface="Trebuchet MS" panose="020B0603020202020204" pitchFamily="34" charset="0"/>
              </a:rPr>
              <a:t>met of zonder </a:t>
            </a:r>
            <a:r>
              <a:rPr lang="nl-NL" sz="1000">
                <a:solidFill>
                  <a:srgbClr val="003741"/>
                </a:solidFill>
                <a:latin typeface="Trebuchet MS" panose="020B0603020202020204" pitchFamily="34" charset="0"/>
              </a:rPr>
              <a:t>spoedeisend karakter </a:t>
            </a:r>
            <a:r>
              <a:rPr lang="nl-NL" sz="1000">
                <a:solidFill>
                  <a:srgbClr val="003741"/>
                </a:solidFill>
                <a:effectLst/>
                <a:latin typeface="Trebuchet MS" panose="020B0603020202020204" pitchFamily="34" charset="0"/>
                <a:ea typeface="Calibri" panose="020F0502020204030204" pitchFamily="34" charset="0"/>
                <a:cs typeface="Times New Roman" panose="02020603050405020304" pitchFamily="18" charset="0"/>
              </a:rPr>
              <a:t>é</a:t>
            </a:r>
            <a:r>
              <a:rPr lang="nl-NL" sz="1000">
                <a:solidFill>
                  <a:srgbClr val="003741"/>
                </a:solidFill>
                <a:latin typeface="Trebuchet MS" panose="020B0603020202020204" pitchFamily="34" charset="0"/>
              </a:rPr>
              <a:t>n 3 maanden vrijstelling </a:t>
            </a:r>
          </a:p>
          <a:p>
            <a:endParaRPr lang="nl-NL" sz="1000">
              <a:solidFill>
                <a:srgbClr val="003741"/>
              </a:solidFill>
            </a:endParaRPr>
          </a:p>
        </p:txBody>
      </p:sp>
      <p:sp>
        <p:nvSpPr>
          <p:cNvPr id="44" name="Rechthoek: afgeronde hoeken 43">
            <a:extLst>
              <a:ext uri="{FF2B5EF4-FFF2-40B4-BE49-F238E27FC236}">
                <a16:creationId xmlns:a16="http://schemas.microsoft.com/office/drawing/2014/main" id="{DAD051CF-A73C-B8CF-C69A-B393B7D67B68}"/>
              </a:ext>
            </a:extLst>
          </p:cNvPr>
          <p:cNvSpPr/>
          <p:nvPr/>
        </p:nvSpPr>
        <p:spPr>
          <a:xfrm>
            <a:off x="5344629" y="3177979"/>
            <a:ext cx="1896672" cy="1573247"/>
          </a:xfrm>
          <a:prstGeom prst="roundRect">
            <a:avLst/>
          </a:prstGeom>
          <a:no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endParaRPr>
          </a:p>
        </p:txBody>
      </p:sp>
      <p:cxnSp>
        <p:nvCxnSpPr>
          <p:cNvPr id="65" name="Rechte verbindingslijn 64">
            <a:extLst>
              <a:ext uri="{FF2B5EF4-FFF2-40B4-BE49-F238E27FC236}">
                <a16:creationId xmlns:a16="http://schemas.microsoft.com/office/drawing/2014/main" id="{1AAB3D1F-2929-98FB-CC5C-158A34DAB704}"/>
              </a:ext>
            </a:extLst>
          </p:cNvPr>
          <p:cNvCxnSpPr>
            <a:cxnSpLocks/>
          </p:cNvCxnSpPr>
          <p:nvPr/>
        </p:nvCxnSpPr>
        <p:spPr>
          <a:xfrm>
            <a:off x="2867454" y="5852217"/>
            <a:ext cx="2455283" cy="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8E6C12D8-516D-B2DF-0940-5BB07177444B}"/>
              </a:ext>
            </a:extLst>
          </p:cNvPr>
          <p:cNvCxnSpPr>
            <a:cxnSpLocks/>
          </p:cNvCxnSpPr>
          <p:nvPr/>
        </p:nvCxnSpPr>
        <p:spPr>
          <a:xfrm flipV="1">
            <a:off x="2544052" y="4313768"/>
            <a:ext cx="329897" cy="827"/>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BCD958D0-7368-F2C5-1092-26AB6F4DD61E}"/>
              </a:ext>
            </a:extLst>
          </p:cNvPr>
          <p:cNvCxnSpPr>
            <a:cxnSpLocks/>
          </p:cNvCxnSpPr>
          <p:nvPr/>
        </p:nvCxnSpPr>
        <p:spPr>
          <a:xfrm>
            <a:off x="2873949" y="3056035"/>
            <a:ext cx="365972" cy="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a:extLst>
              <a:ext uri="{FF2B5EF4-FFF2-40B4-BE49-F238E27FC236}">
                <a16:creationId xmlns:a16="http://schemas.microsoft.com/office/drawing/2014/main" id="{8B34625F-EB2B-943A-0954-EA083C6C95A5}"/>
              </a:ext>
            </a:extLst>
          </p:cNvPr>
          <p:cNvCxnSpPr>
            <a:cxnSpLocks/>
          </p:cNvCxnSpPr>
          <p:nvPr/>
        </p:nvCxnSpPr>
        <p:spPr>
          <a:xfrm>
            <a:off x="4969267" y="2242310"/>
            <a:ext cx="0" cy="1710978"/>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a:extLst>
              <a:ext uri="{FF2B5EF4-FFF2-40B4-BE49-F238E27FC236}">
                <a16:creationId xmlns:a16="http://schemas.microsoft.com/office/drawing/2014/main" id="{A80A9C54-8135-99CC-EF01-A5EF236BE10D}"/>
              </a:ext>
            </a:extLst>
          </p:cNvPr>
          <p:cNvCxnSpPr>
            <a:cxnSpLocks/>
          </p:cNvCxnSpPr>
          <p:nvPr/>
        </p:nvCxnSpPr>
        <p:spPr>
          <a:xfrm flipV="1">
            <a:off x="4966417" y="3953288"/>
            <a:ext cx="391672" cy="2585"/>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2136B861-59D8-2C42-9B90-AA2FABEA5DE1}"/>
              </a:ext>
            </a:extLst>
          </p:cNvPr>
          <p:cNvCxnSpPr>
            <a:cxnSpLocks/>
            <a:stCxn id="11" idx="3"/>
          </p:cNvCxnSpPr>
          <p:nvPr/>
        </p:nvCxnSpPr>
        <p:spPr>
          <a:xfrm>
            <a:off x="4614713" y="3064391"/>
            <a:ext cx="345684" cy="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BFCDC31E-3EBD-A66C-CD24-57A3B0E7C29D}"/>
              </a:ext>
            </a:extLst>
          </p:cNvPr>
          <p:cNvCxnSpPr>
            <a:cxnSpLocks/>
          </p:cNvCxnSpPr>
          <p:nvPr/>
        </p:nvCxnSpPr>
        <p:spPr>
          <a:xfrm>
            <a:off x="4971400" y="2242310"/>
            <a:ext cx="368699" cy="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86" name="Tekstvak 85">
            <a:extLst>
              <a:ext uri="{FF2B5EF4-FFF2-40B4-BE49-F238E27FC236}">
                <a16:creationId xmlns:a16="http://schemas.microsoft.com/office/drawing/2014/main" id="{112B2733-656E-24CC-CFD9-6FBF12AB0B8D}"/>
              </a:ext>
            </a:extLst>
          </p:cNvPr>
          <p:cNvSpPr txBox="1"/>
          <p:nvPr/>
        </p:nvSpPr>
        <p:spPr>
          <a:xfrm>
            <a:off x="5423062" y="3129776"/>
            <a:ext cx="1815615" cy="1785104"/>
          </a:xfrm>
          <a:prstGeom prst="rect">
            <a:avLst/>
          </a:prstGeom>
          <a:noFill/>
        </p:spPr>
        <p:txBody>
          <a:bodyPr wrap="square">
            <a:spAutoFit/>
          </a:bodyPr>
          <a:lstStyle/>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SEH-stage </a:t>
            </a:r>
            <a:r>
              <a:rPr lang="nl-NL" sz="1000">
                <a:solidFill>
                  <a:srgbClr val="003741"/>
                </a:solidFill>
                <a:effectLst/>
                <a:latin typeface="Trebuchet MS" panose="020B0603020202020204" pitchFamily="34" charset="0"/>
                <a:ea typeface="Calibri" panose="020F0502020204030204" pitchFamily="34" charset="0"/>
                <a:cs typeface="Times New Roman" panose="02020603050405020304" pitchFamily="18" charset="0"/>
              </a:rPr>
              <a:t>é</a:t>
            </a:r>
            <a:r>
              <a:rPr lang="nl-NL" sz="1000">
                <a:solidFill>
                  <a:srgbClr val="003741"/>
                </a:solidFill>
                <a:latin typeface="Trebuchet MS" panose="020B0603020202020204" pitchFamily="34" charset="0"/>
              </a:rPr>
              <a:t>n </a:t>
            </a:r>
          </a:p>
          <a:p>
            <a:pPr marL="171450" indent="-171450">
              <a:buFont typeface="Arial" panose="020B0604020202020204" pitchFamily="34" charset="0"/>
              <a:buChar char="•"/>
            </a:pPr>
            <a:r>
              <a:rPr lang="nl-NL" sz="1000" b="1">
                <a:solidFill>
                  <a:srgbClr val="003741"/>
                </a:solidFill>
                <a:latin typeface="Trebuchet MS" panose="020B0603020202020204" pitchFamily="34" charset="0"/>
              </a:rPr>
              <a:t>3 maanden vrijstelling</a:t>
            </a: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algn="ctr"/>
            <a:r>
              <a:rPr lang="nl-NL" sz="1000" b="1">
                <a:solidFill>
                  <a:srgbClr val="003741"/>
                </a:solidFill>
                <a:latin typeface="Trebuchet MS" panose="020B0603020202020204" pitchFamily="34" charset="0"/>
              </a:rPr>
              <a:t>of**</a:t>
            </a:r>
            <a:r>
              <a:rPr lang="nl-NL" sz="1000">
                <a:solidFill>
                  <a:srgbClr val="003741"/>
                </a:solidFill>
                <a:latin typeface="Trebuchet MS" panose="020B0603020202020204" pitchFamily="34" charset="0"/>
              </a:rPr>
              <a:t>*</a:t>
            </a:r>
            <a:endParaRPr lang="nl-NL" sz="1000" b="1">
              <a:solidFill>
                <a:srgbClr val="003741"/>
              </a:solidFill>
              <a:latin typeface="Trebuchet MS" panose="020B0603020202020204" pitchFamily="34" charset="0"/>
            </a:endParaRPr>
          </a:p>
          <a:p>
            <a:pPr algn="ct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SEH-stage </a:t>
            </a:r>
            <a:r>
              <a:rPr lang="nl-NL" sz="1000">
                <a:solidFill>
                  <a:srgbClr val="003741"/>
                </a:solidFill>
                <a:effectLst/>
                <a:latin typeface="Trebuchet MS" panose="020B0603020202020204" pitchFamily="34" charset="0"/>
                <a:ea typeface="Calibri" panose="020F0502020204030204" pitchFamily="34" charset="0"/>
                <a:cs typeface="Times New Roman" panose="02020603050405020304" pitchFamily="18" charset="0"/>
              </a:rPr>
              <a:t>é</a:t>
            </a:r>
            <a:r>
              <a:rPr lang="nl-NL" sz="1000">
                <a:solidFill>
                  <a:srgbClr val="003741"/>
                </a:solidFill>
                <a:latin typeface="Trebuchet MS" panose="020B0603020202020204" pitchFamily="34" charset="0"/>
              </a:rPr>
              <a:t>n 3 maanden klinische stage </a:t>
            </a:r>
            <a:r>
              <a:rPr lang="nl-NL" sz="1000" b="1">
                <a:solidFill>
                  <a:srgbClr val="003741"/>
                </a:solidFill>
                <a:latin typeface="Trebuchet MS" panose="020B0603020202020204" pitchFamily="34" charset="0"/>
              </a:rPr>
              <a:t>met </a:t>
            </a:r>
            <a:r>
              <a:rPr lang="nl-NL" sz="1000">
                <a:solidFill>
                  <a:srgbClr val="003741"/>
                </a:solidFill>
                <a:latin typeface="Trebuchet MS" panose="020B0603020202020204" pitchFamily="34" charset="0"/>
              </a:rPr>
              <a:t>spoedeisend karakter* </a:t>
            </a: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p:txBody>
      </p:sp>
      <p:sp>
        <p:nvSpPr>
          <p:cNvPr id="88" name="Tekstvak 87">
            <a:extLst>
              <a:ext uri="{FF2B5EF4-FFF2-40B4-BE49-F238E27FC236}">
                <a16:creationId xmlns:a16="http://schemas.microsoft.com/office/drawing/2014/main" id="{C539D4F4-6041-61AE-B47D-CE54D0F34212}"/>
              </a:ext>
            </a:extLst>
          </p:cNvPr>
          <p:cNvSpPr txBox="1"/>
          <p:nvPr/>
        </p:nvSpPr>
        <p:spPr>
          <a:xfrm>
            <a:off x="8265072" y="1101942"/>
            <a:ext cx="3799367" cy="6017032"/>
          </a:xfrm>
          <a:prstGeom prst="rect">
            <a:avLst/>
          </a:prstGeom>
          <a:noFill/>
        </p:spPr>
        <p:txBody>
          <a:bodyPr wrap="square" rtlCol="0">
            <a:spAutoFit/>
          </a:bodyPr>
          <a:lstStyle/>
          <a:p>
            <a:r>
              <a:rPr lang="nl-NL" sz="1100">
                <a:solidFill>
                  <a:srgbClr val="003741"/>
                </a:solidFill>
                <a:latin typeface="Trebuchet MS" panose="020B0603020202020204" pitchFamily="34" charset="0"/>
              </a:rPr>
              <a:t>* Klinische ervaring/stages met spoedeisend karakter:</a:t>
            </a: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r>
              <a:rPr lang="nl-NL" sz="1100">
                <a:solidFill>
                  <a:srgbClr val="003741"/>
                </a:solidFill>
                <a:latin typeface="Trebuchet MS" panose="020B0603020202020204" pitchFamily="34" charset="0"/>
              </a:rPr>
              <a:t>** Klinische stages zonder spoedeisend karakter:</a:t>
            </a: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C00000"/>
              </a:solidFill>
              <a:latin typeface="Trebuchet MS" panose="020B0603020202020204" pitchFamily="34" charset="0"/>
              <a:ea typeface="Times New Roman" panose="02020603050405020304" pitchFamily="18" charset="0"/>
              <a:cs typeface="Times New Roman" panose="02020603050405020304" pitchFamily="18"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r>
              <a:rPr lang="nl-NL" sz="1100">
                <a:solidFill>
                  <a:srgbClr val="003741"/>
                </a:solidFill>
                <a:latin typeface="Trebuchet MS" panose="020B0603020202020204" pitchFamily="34" charset="0"/>
              </a:rPr>
              <a:t> </a:t>
            </a: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r>
              <a:rPr lang="nl-NL" sz="1100">
                <a:solidFill>
                  <a:srgbClr val="003741"/>
                </a:solidFill>
                <a:latin typeface="Trebuchet MS" panose="020B0603020202020204" pitchFamily="34" charset="0"/>
              </a:rPr>
              <a:t>*** Afhankelijk van voorkeur aios, maar ook voortgang, </a:t>
            </a:r>
          </a:p>
          <a:p>
            <a:r>
              <a:rPr lang="nl-NL" sz="1100">
                <a:solidFill>
                  <a:srgbClr val="003741"/>
                </a:solidFill>
                <a:latin typeface="Trebuchet MS" panose="020B0603020202020204" pitchFamily="34" charset="0"/>
              </a:rPr>
              <a:t>      oordeel HAO en oordeel SB-er</a:t>
            </a:r>
            <a:endParaRPr lang="nl-NL" sz="1100">
              <a:solidFill>
                <a:srgbClr val="C00000"/>
              </a:solidFill>
              <a:latin typeface="Trebuchet MS" panose="020B0603020202020204" pitchFamily="34" charset="0"/>
              <a:ea typeface="Times New Roman" panose="02020603050405020304" pitchFamily="18" charset="0"/>
              <a:cs typeface="Times New Roman" panose="02020603050405020304" pitchFamily="18" charset="0"/>
            </a:endParaRPr>
          </a:p>
          <a:p>
            <a:endParaRPr lang="nl-NL" sz="1100">
              <a:solidFill>
                <a:srgbClr val="C00000"/>
              </a:solidFill>
              <a:latin typeface="Trebuchet MS" panose="020B0603020202020204" pitchFamily="34" charset="0"/>
              <a:ea typeface="Times New Roman" panose="02020603050405020304" pitchFamily="18" charset="0"/>
              <a:cs typeface="Times New Roman" panose="02020603050405020304" pitchFamily="18" charset="0"/>
            </a:endParaRPr>
          </a:p>
          <a:p>
            <a:r>
              <a:rPr lang="nl-NL" sz="1100">
                <a:solidFill>
                  <a:srgbClr val="C00000"/>
                </a:solidFill>
                <a:latin typeface="Trebuchet MS" panose="020B0603020202020204" pitchFamily="34" charset="0"/>
                <a:ea typeface="Times New Roman" panose="02020603050405020304" pitchFamily="18" charset="0"/>
                <a:cs typeface="Times New Roman" panose="02020603050405020304" pitchFamily="18" charset="0"/>
              </a:rPr>
              <a:t>A</a:t>
            </a:r>
            <a:r>
              <a:rPr lang="nl-NL" sz="1100">
                <a:solidFill>
                  <a:srgbClr val="C00000"/>
                </a:solidFill>
                <a:effectLst/>
                <a:latin typeface="Trebuchet MS" panose="020B0603020202020204" pitchFamily="34" charset="0"/>
                <a:ea typeface="Times New Roman" panose="02020603050405020304" pitchFamily="18" charset="0"/>
                <a:cs typeface="Times New Roman" panose="02020603050405020304" pitchFamily="18" charset="0"/>
              </a:rPr>
              <a:t>ls een aios een klinische stage zonder spoedeisend karakter wil doen is een vrijstellingsaanvraag met competentieverklaring o.b.v. SEH ervaring nodig. Deze vrijstelling wordt uiteindelijk niet definitief gemaakt.</a:t>
            </a:r>
          </a:p>
          <a:p>
            <a:endParaRPr lang="nl-NL" sz="1100">
              <a:solidFill>
                <a:srgbClr val="003741"/>
              </a:solidFill>
              <a:latin typeface="Trebuchet MS" panose="020B0603020202020204" pitchFamily="34" charset="0"/>
            </a:endParaRPr>
          </a:p>
        </p:txBody>
      </p:sp>
      <p:sp>
        <p:nvSpPr>
          <p:cNvPr id="95" name="Tekstvak 94">
            <a:extLst>
              <a:ext uri="{FF2B5EF4-FFF2-40B4-BE49-F238E27FC236}">
                <a16:creationId xmlns:a16="http://schemas.microsoft.com/office/drawing/2014/main" id="{61DBFB57-DDD7-A01E-19AA-998BBDEF43F0}"/>
              </a:ext>
            </a:extLst>
          </p:cNvPr>
          <p:cNvSpPr txBox="1"/>
          <p:nvPr/>
        </p:nvSpPr>
        <p:spPr>
          <a:xfrm>
            <a:off x="1181270" y="1101942"/>
            <a:ext cx="1601451" cy="276999"/>
          </a:xfrm>
          <a:prstGeom prst="rect">
            <a:avLst/>
          </a:prstGeom>
          <a:noFill/>
        </p:spPr>
        <p:txBody>
          <a:bodyPr wrap="square" rtlCol="0">
            <a:spAutoFit/>
          </a:bodyPr>
          <a:lstStyle/>
          <a:p>
            <a:r>
              <a:rPr lang="nl-NL" sz="1200">
                <a:solidFill>
                  <a:srgbClr val="003741"/>
                </a:solidFill>
                <a:latin typeface="Trebuchet MS" panose="020B0603020202020204" pitchFamily="34" charset="0"/>
              </a:rPr>
              <a:t> SEH werkervaring</a:t>
            </a:r>
          </a:p>
        </p:txBody>
      </p:sp>
      <p:sp>
        <p:nvSpPr>
          <p:cNvPr id="96" name="Tekstvak 95">
            <a:extLst>
              <a:ext uri="{FF2B5EF4-FFF2-40B4-BE49-F238E27FC236}">
                <a16:creationId xmlns:a16="http://schemas.microsoft.com/office/drawing/2014/main" id="{FDDC97A8-3BBD-CFDC-EE17-FC9639ACBD23}"/>
              </a:ext>
            </a:extLst>
          </p:cNvPr>
          <p:cNvSpPr txBox="1"/>
          <p:nvPr/>
        </p:nvSpPr>
        <p:spPr>
          <a:xfrm>
            <a:off x="3316805" y="1106149"/>
            <a:ext cx="1401346" cy="461665"/>
          </a:xfrm>
          <a:prstGeom prst="rect">
            <a:avLst/>
          </a:prstGeom>
          <a:noFill/>
        </p:spPr>
        <p:txBody>
          <a:bodyPr wrap="none" rtlCol="0">
            <a:spAutoFit/>
          </a:bodyPr>
          <a:lstStyle/>
          <a:p>
            <a:r>
              <a:rPr lang="nl-NL" sz="1200">
                <a:solidFill>
                  <a:srgbClr val="003741"/>
                </a:solidFill>
                <a:latin typeface="Trebuchet MS" panose="020B0603020202020204" pitchFamily="34" charset="0"/>
              </a:rPr>
              <a:t>Overige klinische </a:t>
            </a:r>
          </a:p>
          <a:p>
            <a:r>
              <a:rPr lang="nl-NL" sz="1200">
                <a:solidFill>
                  <a:srgbClr val="003741"/>
                </a:solidFill>
                <a:latin typeface="Trebuchet MS" panose="020B0603020202020204" pitchFamily="34" charset="0"/>
              </a:rPr>
              <a:t>werkervaring</a:t>
            </a:r>
          </a:p>
        </p:txBody>
      </p:sp>
      <p:sp>
        <p:nvSpPr>
          <p:cNvPr id="97" name="Tekstvak 96">
            <a:extLst>
              <a:ext uri="{FF2B5EF4-FFF2-40B4-BE49-F238E27FC236}">
                <a16:creationId xmlns:a16="http://schemas.microsoft.com/office/drawing/2014/main" id="{42FEF46B-BF58-AC96-3A53-0A54F9124C97}"/>
              </a:ext>
            </a:extLst>
          </p:cNvPr>
          <p:cNvSpPr txBox="1"/>
          <p:nvPr/>
        </p:nvSpPr>
        <p:spPr>
          <a:xfrm>
            <a:off x="5322737" y="1106149"/>
            <a:ext cx="1896673" cy="276999"/>
          </a:xfrm>
          <a:prstGeom prst="rect">
            <a:avLst/>
          </a:prstGeom>
          <a:noFill/>
        </p:spPr>
        <p:txBody>
          <a:bodyPr wrap="none" rtlCol="0">
            <a:spAutoFit/>
          </a:bodyPr>
          <a:lstStyle/>
          <a:p>
            <a:r>
              <a:rPr lang="nl-NL" sz="1200">
                <a:solidFill>
                  <a:srgbClr val="003741"/>
                </a:solidFill>
                <a:latin typeface="Trebuchet MS" panose="020B0603020202020204" pitchFamily="34" charset="0"/>
              </a:rPr>
              <a:t>Mogelijke stagetrajecten</a:t>
            </a:r>
          </a:p>
        </p:txBody>
      </p:sp>
      <p:sp>
        <p:nvSpPr>
          <p:cNvPr id="98" name="Tekstvak 97">
            <a:extLst>
              <a:ext uri="{FF2B5EF4-FFF2-40B4-BE49-F238E27FC236}">
                <a16:creationId xmlns:a16="http://schemas.microsoft.com/office/drawing/2014/main" id="{15147A15-D89B-BBCC-F7DD-7E122CDE6AA3}"/>
              </a:ext>
            </a:extLst>
          </p:cNvPr>
          <p:cNvSpPr txBox="1"/>
          <p:nvPr/>
        </p:nvSpPr>
        <p:spPr>
          <a:xfrm>
            <a:off x="1181270" y="322527"/>
            <a:ext cx="8195314" cy="523220"/>
          </a:xfrm>
          <a:prstGeom prst="rect">
            <a:avLst/>
          </a:prstGeom>
          <a:noFill/>
        </p:spPr>
        <p:txBody>
          <a:bodyPr wrap="square" rtlCol="0">
            <a:spAutoFit/>
          </a:bodyPr>
          <a:lstStyle/>
          <a:p>
            <a:r>
              <a:rPr lang="nl-NL" sz="2800">
                <a:solidFill>
                  <a:srgbClr val="003741"/>
                </a:solidFill>
                <a:latin typeface="Trebuchet MS" panose="020B0603020202020204" pitchFamily="34" charset="0"/>
              </a:rPr>
              <a:t>Klinisch Stage - nadruk op </a:t>
            </a:r>
            <a:r>
              <a:rPr lang="nl-NL" sz="2800" u="sng">
                <a:solidFill>
                  <a:srgbClr val="003741"/>
                </a:solidFill>
                <a:latin typeface="Trebuchet MS" panose="020B0603020202020204" pitchFamily="34" charset="0"/>
              </a:rPr>
              <a:t>spoedzorg </a:t>
            </a:r>
          </a:p>
        </p:txBody>
      </p:sp>
      <p:sp>
        <p:nvSpPr>
          <p:cNvPr id="100" name="Rechthoek: afgeronde hoeken 99">
            <a:extLst>
              <a:ext uri="{FF2B5EF4-FFF2-40B4-BE49-F238E27FC236}">
                <a16:creationId xmlns:a16="http://schemas.microsoft.com/office/drawing/2014/main" id="{B043F9B9-CB69-D882-0B1D-4115DDA5272A}"/>
              </a:ext>
            </a:extLst>
          </p:cNvPr>
          <p:cNvSpPr/>
          <p:nvPr/>
        </p:nvSpPr>
        <p:spPr>
          <a:xfrm>
            <a:off x="8644164" y="1365421"/>
            <a:ext cx="1602873" cy="1180817"/>
          </a:xfrm>
          <a:prstGeom prst="roundRect">
            <a:avLst>
              <a:gd name="adj" fmla="val 16667"/>
            </a:avLst>
          </a:prstGeom>
          <a:noFill/>
          <a:ln w="12700">
            <a:solidFill>
              <a:srgbClr val="7A23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p:txBody>
      </p:sp>
      <p:sp>
        <p:nvSpPr>
          <p:cNvPr id="101" name="Tekstvak 100">
            <a:extLst>
              <a:ext uri="{FF2B5EF4-FFF2-40B4-BE49-F238E27FC236}">
                <a16:creationId xmlns:a16="http://schemas.microsoft.com/office/drawing/2014/main" id="{FC4D463E-C779-7C82-B8C7-EB002ADAC351}"/>
              </a:ext>
            </a:extLst>
          </p:cNvPr>
          <p:cNvSpPr txBox="1"/>
          <p:nvPr/>
        </p:nvSpPr>
        <p:spPr>
          <a:xfrm>
            <a:off x="8790070" y="1400384"/>
            <a:ext cx="1554986" cy="1107996"/>
          </a:xfrm>
          <a:prstGeom prst="rect">
            <a:avLst/>
          </a:prstGeom>
          <a:noFill/>
        </p:spPr>
        <p:txBody>
          <a:bodyPr wrap="square" rtlCol="0">
            <a:spAutoFit/>
          </a:bodyPr>
          <a:lstStyle/>
          <a:p>
            <a:r>
              <a:rPr lang="nl-NL" sz="1100">
                <a:solidFill>
                  <a:srgbClr val="7A2323"/>
                </a:solidFill>
                <a:latin typeface="Trebuchet MS" panose="020B0603020202020204" pitchFamily="34" charset="0"/>
              </a:rPr>
              <a:t>Chirurgie</a:t>
            </a:r>
          </a:p>
          <a:p>
            <a:r>
              <a:rPr lang="nl-NL" sz="1100">
                <a:solidFill>
                  <a:srgbClr val="7A2323"/>
                </a:solidFill>
                <a:latin typeface="Trebuchet MS" panose="020B0603020202020204" pitchFamily="34" charset="0"/>
              </a:rPr>
              <a:t>Interne</a:t>
            </a:r>
          </a:p>
          <a:p>
            <a:r>
              <a:rPr lang="nl-NL" sz="1100">
                <a:solidFill>
                  <a:srgbClr val="7A2323"/>
                </a:solidFill>
                <a:latin typeface="Trebuchet MS" panose="020B0603020202020204" pitchFamily="34" charset="0"/>
              </a:rPr>
              <a:t>Kindergeneeskunde</a:t>
            </a:r>
          </a:p>
          <a:p>
            <a:r>
              <a:rPr lang="nl-NL" sz="1100">
                <a:solidFill>
                  <a:srgbClr val="7A2323"/>
                </a:solidFill>
                <a:latin typeface="Trebuchet MS" panose="020B0603020202020204" pitchFamily="34" charset="0"/>
              </a:rPr>
              <a:t>Cardiologie</a:t>
            </a:r>
          </a:p>
          <a:p>
            <a:r>
              <a:rPr lang="nl-NL" sz="1100">
                <a:solidFill>
                  <a:srgbClr val="7A2323"/>
                </a:solidFill>
                <a:latin typeface="Trebuchet MS" panose="020B0603020202020204" pitchFamily="34" charset="0"/>
              </a:rPr>
              <a:t>Longgeneeskunde</a:t>
            </a:r>
          </a:p>
          <a:p>
            <a:r>
              <a:rPr lang="nl-NL" sz="1100">
                <a:solidFill>
                  <a:srgbClr val="7A2323"/>
                </a:solidFill>
                <a:latin typeface="Trebuchet MS" panose="020B0603020202020204" pitchFamily="34" charset="0"/>
              </a:rPr>
              <a:t>Neurologie</a:t>
            </a:r>
          </a:p>
        </p:txBody>
      </p:sp>
      <p:sp>
        <p:nvSpPr>
          <p:cNvPr id="102" name="Rechthoek: afgeronde hoeken 101">
            <a:extLst>
              <a:ext uri="{FF2B5EF4-FFF2-40B4-BE49-F238E27FC236}">
                <a16:creationId xmlns:a16="http://schemas.microsoft.com/office/drawing/2014/main" id="{34395BD9-6449-5A0C-7C73-44BB912DC117}"/>
              </a:ext>
            </a:extLst>
          </p:cNvPr>
          <p:cNvSpPr/>
          <p:nvPr/>
        </p:nvSpPr>
        <p:spPr>
          <a:xfrm>
            <a:off x="8629825" y="3098579"/>
            <a:ext cx="1875476" cy="2164221"/>
          </a:xfrm>
          <a:prstGeom prst="roundRect">
            <a:avLst/>
          </a:prstGeom>
          <a:noFill/>
          <a:ln w="12700">
            <a:solidFill>
              <a:srgbClr val="7A23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p:txBody>
      </p:sp>
      <p:sp>
        <p:nvSpPr>
          <p:cNvPr id="103" name="Tekstvak 102">
            <a:extLst>
              <a:ext uri="{FF2B5EF4-FFF2-40B4-BE49-F238E27FC236}">
                <a16:creationId xmlns:a16="http://schemas.microsoft.com/office/drawing/2014/main" id="{EEE60812-2E2C-D96C-7765-3AE49417B61A}"/>
              </a:ext>
            </a:extLst>
          </p:cNvPr>
          <p:cNvSpPr txBox="1"/>
          <p:nvPr/>
        </p:nvSpPr>
        <p:spPr>
          <a:xfrm>
            <a:off x="8734823" y="3128797"/>
            <a:ext cx="1835422" cy="2123658"/>
          </a:xfrm>
          <a:prstGeom prst="rect">
            <a:avLst/>
          </a:prstGeom>
          <a:noFill/>
        </p:spPr>
        <p:txBody>
          <a:bodyPr wrap="square" rtlCol="0">
            <a:spAutoFit/>
          </a:bodyPr>
          <a:lstStyle/>
          <a:p>
            <a:r>
              <a:rPr lang="nl-NL" sz="1100">
                <a:solidFill>
                  <a:srgbClr val="7A2323"/>
                </a:solidFill>
                <a:latin typeface="Trebuchet MS" panose="020B0603020202020204" pitchFamily="34" charset="0"/>
              </a:rPr>
              <a:t>Gynaecologie</a:t>
            </a:r>
          </a:p>
          <a:p>
            <a:r>
              <a:rPr lang="nl-NL" sz="1100">
                <a:solidFill>
                  <a:srgbClr val="7A2323"/>
                </a:solidFill>
                <a:latin typeface="Trebuchet MS" panose="020B0603020202020204" pitchFamily="34" charset="0"/>
              </a:rPr>
              <a:t>Orthopedie</a:t>
            </a:r>
          </a:p>
          <a:p>
            <a:r>
              <a:rPr lang="nl-NL" sz="1100">
                <a:solidFill>
                  <a:srgbClr val="7A2323"/>
                </a:solidFill>
                <a:latin typeface="Trebuchet MS" panose="020B0603020202020204" pitchFamily="34" charset="0"/>
              </a:rPr>
              <a:t>Reumatologie</a:t>
            </a:r>
          </a:p>
          <a:p>
            <a:r>
              <a:rPr lang="nl-NL" sz="1100">
                <a:solidFill>
                  <a:srgbClr val="7A2323"/>
                </a:solidFill>
                <a:latin typeface="Trebuchet MS" panose="020B0603020202020204" pitchFamily="34" charset="0"/>
              </a:rPr>
              <a:t>KNO</a:t>
            </a:r>
          </a:p>
          <a:p>
            <a:r>
              <a:rPr lang="nl-NL" sz="1100">
                <a:solidFill>
                  <a:srgbClr val="7A2323"/>
                </a:solidFill>
                <a:latin typeface="Trebuchet MS" panose="020B0603020202020204" pitchFamily="34" charset="0"/>
              </a:rPr>
              <a:t>Urologie</a:t>
            </a:r>
          </a:p>
          <a:p>
            <a:r>
              <a:rPr lang="nl-NL" sz="1100">
                <a:solidFill>
                  <a:srgbClr val="7A2323"/>
                </a:solidFill>
                <a:latin typeface="Trebuchet MS" panose="020B0603020202020204" pitchFamily="34" charset="0"/>
              </a:rPr>
              <a:t>Dermatologie</a:t>
            </a:r>
          </a:p>
          <a:p>
            <a:r>
              <a:rPr lang="nl-NL" sz="1100">
                <a:solidFill>
                  <a:srgbClr val="7A2323"/>
                </a:solidFill>
                <a:latin typeface="Trebuchet MS" panose="020B0603020202020204" pitchFamily="34" charset="0"/>
              </a:rPr>
              <a:t>Pijnpoli</a:t>
            </a:r>
          </a:p>
          <a:p>
            <a:r>
              <a:rPr lang="nl-NL" sz="1100">
                <a:solidFill>
                  <a:srgbClr val="7A2323"/>
                </a:solidFill>
                <a:latin typeface="Trebuchet MS" panose="020B0603020202020204" pitchFamily="34" charset="0"/>
              </a:rPr>
              <a:t>Klinische genetica</a:t>
            </a:r>
          </a:p>
          <a:p>
            <a:r>
              <a:rPr lang="nl-NL" sz="1100">
                <a:solidFill>
                  <a:srgbClr val="7A2323"/>
                </a:solidFill>
                <a:latin typeface="Trebuchet MS" panose="020B0603020202020204" pitchFamily="34" charset="0"/>
              </a:rPr>
              <a:t>Forensische geneeskunde</a:t>
            </a:r>
          </a:p>
          <a:p>
            <a:r>
              <a:rPr lang="nl-NL" sz="1100">
                <a:solidFill>
                  <a:srgbClr val="7A2323"/>
                </a:solidFill>
                <a:latin typeface="Trebuchet MS" panose="020B0603020202020204" pitchFamily="34" charset="0"/>
              </a:rPr>
              <a:t>Oncologie</a:t>
            </a:r>
          </a:p>
          <a:p>
            <a:r>
              <a:rPr lang="nl-NL" sz="1100">
                <a:solidFill>
                  <a:srgbClr val="7A2323"/>
                </a:solidFill>
                <a:latin typeface="Trebuchet MS" panose="020B0603020202020204" pitchFamily="34" charset="0"/>
              </a:rPr>
              <a:t>Verslavingsgeneeskunde</a:t>
            </a:r>
          </a:p>
          <a:p>
            <a:r>
              <a:rPr lang="nl-NL" sz="1100">
                <a:solidFill>
                  <a:srgbClr val="7A2323"/>
                </a:solidFill>
                <a:latin typeface="Trebuchet MS" panose="020B0603020202020204" pitchFamily="34" charset="0"/>
              </a:rPr>
              <a:t>Wetenschappelijke stage</a:t>
            </a:r>
          </a:p>
        </p:txBody>
      </p:sp>
      <p:pic>
        <p:nvPicPr>
          <p:cNvPr id="2" name="Afbeelding 1">
            <a:extLst>
              <a:ext uri="{FF2B5EF4-FFF2-40B4-BE49-F238E27FC236}">
                <a16:creationId xmlns:a16="http://schemas.microsoft.com/office/drawing/2014/main" id="{D2D950C2-6BDB-4F43-E352-A37C6201B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2528" y="-148"/>
            <a:ext cx="589472" cy="589472"/>
          </a:xfrm>
          <a:prstGeom prst="rect">
            <a:avLst/>
          </a:prstGeom>
        </p:spPr>
      </p:pic>
      <p:sp>
        <p:nvSpPr>
          <p:cNvPr id="7" name="Rechthoek: afgeronde hoeken 6">
            <a:extLst>
              <a:ext uri="{FF2B5EF4-FFF2-40B4-BE49-F238E27FC236}">
                <a16:creationId xmlns:a16="http://schemas.microsoft.com/office/drawing/2014/main" id="{5446C214-37E6-B02D-D6FA-4D17155A0DE7}"/>
              </a:ext>
            </a:extLst>
          </p:cNvPr>
          <p:cNvSpPr/>
          <p:nvPr/>
        </p:nvSpPr>
        <p:spPr>
          <a:xfrm>
            <a:off x="2634586" y="3560924"/>
            <a:ext cx="472230" cy="290881"/>
          </a:xfrm>
          <a:prstGeom prst="roundRect">
            <a:avLst/>
          </a:prstGeom>
          <a:solidFill>
            <a:srgbClr val="C0000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bg1"/>
                </a:solidFill>
                <a:latin typeface="Trebuchet MS" panose="020B0603020202020204" pitchFamily="34" charset="0"/>
              </a:rPr>
              <a:t>NEE</a:t>
            </a:r>
          </a:p>
        </p:txBody>
      </p:sp>
      <p:sp>
        <p:nvSpPr>
          <p:cNvPr id="8" name="Rechthoek: afgeronde hoeken 7">
            <a:extLst>
              <a:ext uri="{FF2B5EF4-FFF2-40B4-BE49-F238E27FC236}">
                <a16:creationId xmlns:a16="http://schemas.microsoft.com/office/drawing/2014/main" id="{B1C70CDE-841B-375B-E773-AB7FAC56C7E5}"/>
              </a:ext>
            </a:extLst>
          </p:cNvPr>
          <p:cNvSpPr/>
          <p:nvPr/>
        </p:nvSpPr>
        <p:spPr>
          <a:xfrm>
            <a:off x="4729230" y="2494547"/>
            <a:ext cx="472230" cy="290881"/>
          </a:xfrm>
          <a:prstGeom prst="roundRect">
            <a:avLst/>
          </a:prstGeom>
          <a:solidFill>
            <a:srgbClr val="C0000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bg1"/>
                </a:solidFill>
                <a:latin typeface="Trebuchet MS" panose="020B0603020202020204" pitchFamily="34" charset="0"/>
              </a:rPr>
              <a:t>NEE</a:t>
            </a:r>
          </a:p>
        </p:txBody>
      </p:sp>
      <p:sp>
        <p:nvSpPr>
          <p:cNvPr id="9" name="Rechthoek: afgeronde hoeken 8">
            <a:extLst>
              <a:ext uri="{FF2B5EF4-FFF2-40B4-BE49-F238E27FC236}">
                <a16:creationId xmlns:a16="http://schemas.microsoft.com/office/drawing/2014/main" id="{1020D5F2-3DF8-E1F1-E8AE-D7153791E9FC}"/>
              </a:ext>
            </a:extLst>
          </p:cNvPr>
          <p:cNvSpPr/>
          <p:nvPr/>
        </p:nvSpPr>
        <p:spPr>
          <a:xfrm>
            <a:off x="2637834" y="4887362"/>
            <a:ext cx="472230" cy="290881"/>
          </a:xfrm>
          <a:prstGeom prst="roundRect">
            <a:avLst/>
          </a:prstGeom>
          <a:solidFill>
            <a:srgbClr val="00B05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tx1"/>
                </a:solidFill>
                <a:latin typeface="Trebuchet MS" panose="020B0603020202020204" pitchFamily="34" charset="0"/>
              </a:rPr>
              <a:t>JA</a:t>
            </a:r>
          </a:p>
        </p:txBody>
      </p:sp>
      <p:sp>
        <p:nvSpPr>
          <p:cNvPr id="10" name="Rechthoek: afgeronde hoeken 9">
            <a:extLst>
              <a:ext uri="{FF2B5EF4-FFF2-40B4-BE49-F238E27FC236}">
                <a16:creationId xmlns:a16="http://schemas.microsoft.com/office/drawing/2014/main" id="{2CB1C4DF-EF54-479A-E694-10365ADA76BB}"/>
              </a:ext>
            </a:extLst>
          </p:cNvPr>
          <p:cNvSpPr/>
          <p:nvPr/>
        </p:nvSpPr>
        <p:spPr>
          <a:xfrm>
            <a:off x="4730302" y="3376024"/>
            <a:ext cx="472230" cy="290881"/>
          </a:xfrm>
          <a:prstGeom prst="roundRect">
            <a:avLst/>
          </a:prstGeom>
          <a:solidFill>
            <a:srgbClr val="00B05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tx1"/>
                </a:solidFill>
                <a:latin typeface="Trebuchet MS" panose="020B0603020202020204" pitchFamily="34" charset="0"/>
              </a:rPr>
              <a:t>JA</a:t>
            </a:r>
          </a:p>
        </p:txBody>
      </p:sp>
      <p:pic>
        <p:nvPicPr>
          <p:cNvPr id="6" name="Audio 5">
            <a:hlinkClick r:id="" action="ppaction://media"/>
            <a:extLst>
              <a:ext uri="{FF2B5EF4-FFF2-40B4-BE49-F238E27FC236}">
                <a16:creationId xmlns:a16="http://schemas.microsoft.com/office/drawing/2014/main" id="{777178B8-198E-E063-05BC-44F1A0849F9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20641746"/>
      </p:ext>
    </p:extLst>
  </p:cSld>
  <p:clrMapOvr>
    <a:masterClrMapping/>
  </p:clrMapOvr>
  <mc:AlternateContent xmlns:mc="http://schemas.openxmlformats.org/markup-compatibility/2006">
    <mc:Choice xmlns:p14="http://schemas.microsoft.com/office/powerpoint/2010/main" Requires="p14">
      <p:transition spd="slow" p14:dur="2000" advTm="29321"/>
    </mc:Choice>
    <mc:Fallback>
      <p:transition spd="slow" advTm="29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62B92-6F74-36C8-9AA0-F20F65749116}"/>
            </a:ext>
          </a:extLst>
        </p:cNvPr>
        <p:cNvGrpSpPr/>
        <p:nvPr/>
      </p:nvGrpSpPr>
      <p:grpSpPr>
        <a:xfrm>
          <a:off x="0" y="0"/>
          <a:ext cx="0" cy="0"/>
          <a:chOff x="0" y="0"/>
          <a:chExt cx="0" cy="0"/>
        </a:xfrm>
      </p:grpSpPr>
      <p:cxnSp>
        <p:nvCxnSpPr>
          <p:cNvPr id="4" name="Rechte verbindingslijn 3">
            <a:extLst>
              <a:ext uri="{FF2B5EF4-FFF2-40B4-BE49-F238E27FC236}">
                <a16:creationId xmlns:a16="http://schemas.microsoft.com/office/drawing/2014/main" id="{855DFDFA-E47D-4549-D709-E9E7D21D5587}"/>
              </a:ext>
            </a:extLst>
          </p:cNvPr>
          <p:cNvCxnSpPr>
            <a:cxnSpLocks/>
          </p:cNvCxnSpPr>
          <p:nvPr/>
        </p:nvCxnSpPr>
        <p:spPr>
          <a:xfrm flipH="1">
            <a:off x="2867454" y="3064391"/>
            <a:ext cx="6495" cy="2787826"/>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11" name="Rechthoek: afgeronde hoeken 10">
            <a:extLst>
              <a:ext uri="{FF2B5EF4-FFF2-40B4-BE49-F238E27FC236}">
                <a16:creationId xmlns:a16="http://schemas.microsoft.com/office/drawing/2014/main" id="{49BCA33F-5C9E-16C2-5879-59C5B3BC36CA}"/>
              </a:ext>
            </a:extLst>
          </p:cNvPr>
          <p:cNvSpPr/>
          <p:nvPr/>
        </p:nvSpPr>
        <p:spPr>
          <a:xfrm>
            <a:off x="3225099" y="2625779"/>
            <a:ext cx="1389614" cy="877223"/>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nl-NL" sz="1000">
                <a:solidFill>
                  <a:srgbClr val="003741"/>
                </a:solidFill>
                <a:latin typeface="Trebuchet MS" panose="020B0603020202020204" pitchFamily="34" charset="0"/>
              </a:rPr>
              <a:t>≥ 6 maanden </a:t>
            </a:r>
            <a:r>
              <a:rPr lang="nl-NL" sz="1000" b="1">
                <a:solidFill>
                  <a:srgbClr val="003741"/>
                </a:solidFill>
                <a:latin typeface="Trebuchet MS" panose="020B0603020202020204" pitchFamily="34" charset="0"/>
              </a:rPr>
              <a:t>klinische ervaring met spoedeisend karakter</a:t>
            </a:r>
            <a:r>
              <a:rPr lang="nl-NL" sz="1000">
                <a:solidFill>
                  <a:srgbClr val="003741"/>
                </a:solidFill>
                <a:latin typeface="Trebuchet MS" panose="020B0603020202020204" pitchFamily="34" charset="0"/>
              </a:rPr>
              <a:t>* in RGS-erkende instelling?</a:t>
            </a:r>
          </a:p>
        </p:txBody>
      </p:sp>
      <p:sp>
        <p:nvSpPr>
          <p:cNvPr id="14" name="Rechthoek: afgeronde hoeken 13">
            <a:extLst>
              <a:ext uri="{FF2B5EF4-FFF2-40B4-BE49-F238E27FC236}">
                <a16:creationId xmlns:a16="http://schemas.microsoft.com/office/drawing/2014/main" id="{0238EE5B-AF32-635B-8E90-45FA9128D160}"/>
              </a:ext>
            </a:extLst>
          </p:cNvPr>
          <p:cNvSpPr/>
          <p:nvPr/>
        </p:nvSpPr>
        <p:spPr>
          <a:xfrm>
            <a:off x="5342006" y="1559764"/>
            <a:ext cx="1896672" cy="1380872"/>
          </a:xfrm>
          <a:prstGeom prst="roundRect">
            <a:avLst/>
          </a:prstGeom>
          <a:no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6 maanden SEH-stage</a:t>
            </a: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algn="ctr"/>
            <a:r>
              <a:rPr lang="nl-NL" sz="1000" b="1">
                <a:solidFill>
                  <a:srgbClr val="003741"/>
                </a:solidFill>
                <a:latin typeface="Trebuchet MS" panose="020B0603020202020204" pitchFamily="34" charset="0"/>
              </a:rPr>
              <a:t>of**</a:t>
            </a:r>
            <a:r>
              <a:rPr lang="nl-NL" sz="1000">
                <a:solidFill>
                  <a:srgbClr val="003741"/>
                </a:solidFill>
                <a:latin typeface="Trebuchet MS" panose="020B0603020202020204" pitchFamily="34" charset="0"/>
              </a:rPr>
              <a:t>*</a:t>
            </a:r>
            <a:endParaRPr lang="nl-NL" sz="1000" b="1">
              <a:solidFill>
                <a:srgbClr val="003741"/>
              </a:solidFill>
              <a:latin typeface="Trebuchet MS" panose="020B0603020202020204" pitchFamily="34" charset="0"/>
            </a:endParaRP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SEH-stage </a:t>
            </a:r>
            <a:r>
              <a:rPr lang="nl-NL" sz="1000">
                <a:solidFill>
                  <a:srgbClr val="003741"/>
                </a:solidFill>
                <a:effectLst/>
                <a:latin typeface="Trebuchet MS" panose="020B0603020202020204" pitchFamily="34" charset="0"/>
                <a:ea typeface="Calibri" panose="020F0502020204030204" pitchFamily="34" charset="0"/>
                <a:cs typeface="Times New Roman" panose="02020603050405020304" pitchFamily="18" charset="0"/>
              </a:rPr>
              <a:t>é</a:t>
            </a:r>
            <a:r>
              <a:rPr lang="nl-NL" sz="1000">
                <a:solidFill>
                  <a:srgbClr val="003741"/>
                </a:solidFill>
                <a:latin typeface="Trebuchet MS" panose="020B0603020202020204" pitchFamily="34" charset="0"/>
              </a:rPr>
              <a:t>n </a:t>
            </a: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klinische stage </a:t>
            </a:r>
            <a:r>
              <a:rPr lang="nl-NL" sz="1000" b="1">
                <a:solidFill>
                  <a:srgbClr val="003741"/>
                </a:solidFill>
                <a:latin typeface="Trebuchet MS" panose="020B0603020202020204" pitchFamily="34" charset="0"/>
              </a:rPr>
              <a:t>met</a:t>
            </a:r>
            <a:r>
              <a:rPr lang="nl-NL" sz="1000">
                <a:solidFill>
                  <a:srgbClr val="003741"/>
                </a:solidFill>
                <a:latin typeface="Trebuchet MS" panose="020B0603020202020204" pitchFamily="34" charset="0"/>
              </a:rPr>
              <a:t> spoedeisend karakter* </a:t>
            </a: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p:txBody>
      </p:sp>
      <p:sp>
        <p:nvSpPr>
          <p:cNvPr id="15" name="Rechthoek: afgeronde hoeken 14">
            <a:extLst>
              <a:ext uri="{FF2B5EF4-FFF2-40B4-BE49-F238E27FC236}">
                <a16:creationId xmlns:a16="http://schemas.microsoft.com/office/drawing/2014/main" id="{01D65526-88AC-E26C-3078-7B00CA5129C2}"/>
              </a:ext>
            </a:extLst>
          </p:cNvPr>
          <p:cNvSpPr/>
          <p:nvPr/>
        </p:nvSpPr>
        <p:spPr>
          <a:xfrm>
            <a:off x="1185492" y="4010072"/>
            <a:ext cx="1358560" cy="607392"/>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nl-NL" sz="1000">
                <a:solidFill>
                  <a:srgbClr val="003741"/>
                </a:solidFill>
                <a:latin typeface="Trebuchet MS" panose="020B0603020202020204" pitchFamily="34" charset="0"/>
              </a:rPr>
              <a:t>≥ 6 maanden </a:t>
            </a:r>
            <a:r>
              <a:rPr lang="nl-NL" sz="1000" b="1">
                <a:solidFill>
                  <a:srgbClr val="003741"/>
                </a:solidFill>
                <a:latin typeface="Trebuchet MS" panose="020B0603020202020204" pitchFamily="34" charset="0"/>
              </a:rPr>
              <a:t>SEH-ervaring</a:t>
            </a:r>
            <a:r>
              <a:rPr lang="nl-NL" sz="1000">
                <a:solidFill>
                  <a:srgbClr val="003741"/>
                </a:solidFill>
                <a:latin typeface="Trebuchet MS" panose="020B0603020202020204" pitchFamily="34" charset="0"/>
              </a:rPr>
              <a:t> in RGS-erkende instelling?</a:t>
            </a:r>
          </a:p>
        </p:txBody>
      </p:sp>
      <p:sp>
        <p:nvSpPr>
          <p:cNvPr id="23" name="Rechthoek: afgeronde hoeken 22">
            <a:extLst>
              <a:ext uri="{FF2B5EF4-FFF2-40B4-BE49-F238E27FC236}">
                <a16:creationId xmlns:a16="http://schemas.microsoft.com/office/drawing/2014/main" id="{85DA2305-BFFB-E1B7-83CD-9FD95F54218F}"/>
              </a:ext>
            </a:extLst>
          </p:cNvPr>
          <p:cNvSpPr/>
          <p:nvPr/>
        </p:nvSpPr>
        <p:spPr>
          <a:xfrm>
            <a:off x="5322737" y="4988569"/>
            <a:ext cx="1915940" cy="1615825"/>
          </a:xfrm>
          <a:prstGeom prst="roundRect">
            <a:avLst/>
          </a:prstGeom>
          <a:no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b="1">
                <a:solidFill>
                  <a:srgbClr val="003741"/>
                </a:solidFill>
                <a:latin typeface="Trebuchet MS" panose="020B0603020202020204" pitchFamily="34" charset="0"/>
              </a:rPr>
              <a:t>6 maanden vrijstelling</a:t>
            </a: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algn="ctr"/>
            <a:r>
              <a:rPr lang="nl-NL" sz="1000" b="1">
                <a:solidFill>
                  <a:srgbClr val="003741"/>
                </a:solidFill>
                <a:latin typeface="Trebuchet MS" panose="020B0603020202020204" pitchFamily="34" charset="0"/>
              </a:rPr>
              <a:t>of**</a:t>
            </a:r>
            <a:r>
              <a:rPr lang="nl-NL" sz="1000">
                <a:solidFill>
                  <a:srgbClr val="003741"/>
                </a:solidFill>
                <a:latin typeface="Trebuchet MS" panose="020B0603020202020204" pitchFamily="34" charset="0"/>
              </a:rPr>
              <a:t>*</a:t>
            </a:r>
            <a:endParaRPr lang="nl-NL" sz="1000" b="1">
              <a:solidFill>
                <a:srgbClr val="003741"/>
              </a:solidFill>
              <a:latin typeface="Trebuchet MS" panose="020B0603020202020204" pitchFamily="34" charset="0"/>
            </a:endParaRPr>
          </a:p>
          <a:p>
            <a:pPr algn="ct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klinische stage </a:t>
            </a:r>
            <a:r>
              <a:rPr lang="nl-NL" sz="1000" b="1">
                <a:solidFill>
                  <a:srgbClr val="003741"/>
                </a:solidFill>
                <a:latin typeface="Trebuchet MS" panose="020B0603020202020204" pitchFamily="34" charset="0"/>
              </a:rPr>
              <a:t>met of zonder </a:t>
            </a:r>
            <a:r>
              <a:rPr lang="nl-NL" sz="1000">
                <a:solidFill>
                  <a:srgbClr val="003741"/>
                </a:solidFill>
                <a:latin typeface="Trebuchet MS" panose="020B0603020202020204" pitchFamily="34" charset="0"/>
              </a:rPr>
              <a:t>spoedeisend karakter </a:t>
            </a:r>
            <a:r>
              <a:rPr lang="nl-NL" sz="1000">
                <a:solidFill>
                  <a:srgbClr val="003741"/>
                </a:solidFill>
                <a:effectLst/>
                <a:latin typeface="Trebuchet MS" panose="020B0603020202020204" pitchFamily="34" charset="0"/>
                <a:ea typeface="Calibri" panose="020F0502020204030204" pitchFamily="34" charset="0"/>
                <a:cs typeface="Times New Roman" panose="02020603050405020304" pitchFamily="18" charset="0"/>
              </a:rPr>
              <a:t>é</a:t>
            </a:r>
            <a:r>
              <a:rPr lang="nl-NL" sz="1000">
                <a:solidFill>
                  <a:srgbClr val="003741"/>
                </a:solidFill>
                <a:latin typeface="Trebuchet MS" panose="020B0603020202020204" pitchFamily="34" charset="0"/>
              </a:rPr>
              <a:t>n 3 maanden vrijstelling </a:t>
            </a:r>
          </a:p>
          <a:p>
            <a:endParaRPr lang="nl-NL" sz="1000">
              <a:solidFill>
                <a:srgbClr val="003741"/>
              </a:solidFill>
            </a:endParaRPr>
          </a:p>
        </p:txBody>
      </p:sp>
      <p:sp>
        <p:nvSpPr>
          <p:cNvPr id="44" name="Rechthoek: afgeronde hoeken 43">
            <a:extLst>
              <a:ext uri="{FF2B5EF4-FFF2-40B4-BE49-F238E27FC236}">
                <a16:creationId xmlns:a16="http://schemas.microsoft.com/office/drawing/2014/main" id="{CB615B03-9155-F992-0825-BDF2D6AE09AD}"/>
              </a:ext>
            </a:extLst>
          </p:cNvPr>
          <p:cNvSpPr/>
          <p:nvPr/>
        </p:nvSpPr>
        <p:spPr>
          <a:xfrm>
            <a:off x="5344629" y="3177979"/>
            <a:ext cx="1896672" cy="1573247"/>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Arial" panose="020B0604020202020204" pitchFamily="34" charset="0"/>
              <a:buChar char="•"/>
            </a:pPr>
            <a:endParaRPr lang="nl-NL" sz="1000">
              <a:solidFill>
                <a:srgbClr val="003741"/>
              </a:solidFill>
            </a:endParaRPr>
          </a:p>
        </p:txBody>
      </p:sp>
      <p:cxnSp>
        <p:nvCxnSpPr>
          <p:cNvPr id="65" name="Rechte verbindingslijn 64">
            <a:extLst>
              <a:ext uri="{FF2B5EF4-FFF2-40B4-BE49-F238E27FC236}">
                <a16:creationId xmlns:a16="http://schemas.microsoft.com/office/drawing/2014/main" id="{76F47139-778B-103E-50CF-1ABDAC31AC00}"/>
              </a:ext>
            </a:extLst>
          </p:cNvPr>
          <p:cNvCxnSpPr>
            <a:cxnSpLocks/>
          </p:cNvCxnSpPr>
          <p:nvPr/>
        </p:nvCxnSpPr>
        <p:spPr>
          <a:xfrm>
            <a:off x="2867454" y="5852217"/>
            <a:ext cx="2455283" cy="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EDDB349D-6A6C-6FFF-2EE1-90FB84608A53}"/>
              </a:ext>
            </a:extLst>
          </p:cNvPr>
          <p:cNvCxnSpPr>
            <a:cxnSpLocks/>
          </p:cNvCxnSpPr>
          <p:nvPr/>
        </p:nvCxnSpPr>
        <p:spPr>
          <a:xfrm flipV="1">
            <a:off x="2544052" y="4313768"/>
            <a:ext cx="329897" cy="827"/>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6416E7C6-74C2-212E-62F0-D6CAF8D69B39}"/>
              </a:ext>
            </a:extLst>
          </p:cNvPr>
          <p:cNvCxnSpPr>
            <a:cxnSpLocks/>
          </p:cNvCxnSpPr>
          <p:nvPr/>
        </p:nvCxnSpPr>
        <p:spPr>
          <a:xfrm>
            <a:off x="2873949" y="3056035"/>
            <a:ext cx="365972" cy="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a:extLst>
              <a:ext uri="{FF2B5EF4-FFF2-40B4-BE49-F238E27FC236}">
                <a16:creationId xmlns:a16="http://schemas.microsoft.com/office/drawing/2014/main" id="{677A7665-E77D-B010-8A9B-EB42683EC919}"/>
              </a:ext>
            </a:extLst>
          </p:cNvPr>
          <p:cNvCxnSpPr>
            <a:cxnSpLocks/>
          </p:cNvCxnSpPr>
          <p:nvPr/>
        </p:nvCxnSpPr>
        <p:spPr>
          <a:xfrm>
            <a:off x="4969267" y="2242310"/>
            <a:ext cx="0" cy="1710978"/>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a:extLst>
              <a:ext uri="{FF2B5EF4-FFF2-40B4-BE49-F238E27FC236}">
                <a16:creationId xmlns:a16="http://schemas.microsoft.com/office/drawing/2014/main" id="{777F58F5-36D1-021B-9A3B-0E5BFD8DD646}"/>
              </a:ext>
            </a:extLst>
          </p:cNvPr>
          <p:cNvCxnSpPr>
            <a:cxnSpLocks/>
          </p:cNvCxnSpPr>
          <p:nvPr/>
        </p:nvCxnSpPr>
        <p:spPr>
          <a:xfrm flipV="1">
            <a:off x="4966417" y="3953288"/>
            <a:ext cx="391672" cy="2585"/>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D4620A55-1381-0128-D64A-9F8EB47FBA52}"/>
              </a:ext>
            </a:extLst>
          </p:cNvPr>
          <p:cNvCxnSpPr>
            <a:cxnSpLocks/>
            <a:stCxn id="11" idx="3"/>
          </p:cNvCxnSpPr>
          <p:nvPr/>
        </p:nvCxnSpPr>
        <p:spPr>
          <a:xfrm>
            <a:off x="4614713" y="3064391"/>
            <a:ext cx="345684" cy="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DC59BFAB-7B25-B7E0-D5E3-B8D30DF854F9}"/>
              </a:ext>
            </a:extLst>
          </p:cNvPr>
          <p:cNvCxnSpPr>
            <a:cxnSpLocks/>
          </p:cNvCxnSpPr>
          <p:nvPr/>
        </p:nvCxnSpPr>
        <p:spPr>
          <a:xfrm>
            <a:off x="4971400" y="2242310"/>
            <a:ext cx="368699" cy="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86" name="Tekstvak 85">
            <a:extLst>
              <a:ext uri="{FF2B5EF4-FFF2-40B4-BE49-F238E27FC236}">
                <a16:creationId xmlns:a16="http://schemas.microsoft.com/office/drawing/2014/main" id="{3D12E0E9-6B35-C36E-CDA2-C3D7887FD1A2}"/>
              </a:ext>
            </a:extLst>
          </p:cNvPr>
          <p:cNvSpPr txBox="1"/>
          <p:nvPr/>
        </p:nvSpPr>
        <p:spPr>
          <a:xfrm>
            <a:off x="5423062" y="3129776"/>
            <a:ext cx="1815615" cy="1785104"/>
          </a:xfrm>
          <a:prstGeom prst="rect">
            <a:avLst/>
          </a:prstGeom>
          <a:noFill/>
        </p:spPr>
        <p:txBody>
          <a:bodyPr wrap="square">
            <a:spAutoFit/>
          </a:bodyPr>
          <a:lstStyle/>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SEH-stage </a:t>
            </a:r>
            <a:r>
              <a:rPr lang="nl-NL" sz="1000">
                <a:solidFill>
                  <a:srgbClr val="003741"/>
                </a:solidFill>
                <a:effectLst/>
                <a:latin typeface="Trebuchet MS" panose="020B0603020202020204" pitchFamily="34" charset="0"/>
                <a:ea typeface="Calibri" panose="020F0502020204030204" pitchFamily="34" charset="0"/>
                <a:cs typeface="Times New Roman" panose="02020603050405020304" pitchFamily="18" charset="0"/>
              </a:rPr>
              <a:t>é</a:t>
            </a:r>
            <a:r>
              <a:rPr lang="nl-NL" sz="1000">
                <a:solidFill>
                  <a:srgbClr val="003741"/>
                </a:solidFill>
                <a:latin typeface="Trebuchet MS" panose="020B0603020202020204" pitchFamily="34" charset="0"/>
              </a:rPr>
              <a:t>n </a:t>
            </a:r>
          </a:p>
          <a:p>
            <a:pPr marL="171450" indent="-171450">
              <a:buFont typeface="Arial" panose="020B0604020202020204" pitchFamily="34" charset="0"/>
              <a:buChar char="•"/>
            </a:pPr>
            <a:r>
              <a:rPr lang="nl-NL" sz="1000" b="1">
                <a:solidFill>
                  <a:srgbClr val="003741"/>
                </a:solidFill>
                <a:latin typeface="Trebuchet MS" panose="020B0603020202020204" pitchFamily="34" charset="0"/>
              </a:rPr>
              <a:t>3 maanden vrijstelling</a:t>
            </a: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algn="ctr"/>
            <a:r>
              <a:rPr lang="nl-NL" sz="1000" b="1">
                <a:solidFill>
                  <a:srgbClr val="003741"/>
                </a:solidFill>
                <a:latin typeface="Trebuchet MS" panose="020B0603020202020204" pitchFamily="34" charset="0"/>
              </a:rPr>
              <a:t>of**</a:t>
            </a:r>
            <a:r>
              <a:rPr lang="nl-NL" sz="1000">
                <a:solidFill>
                  <a:srgbClr val="003741"/>
                </a:solidFill>
                <a:latin typeface="Trebuchet MS" panose="020B0603020202020204" pitchFamily="34" charset="0"/>
              </a:rPr>
              <a:t>*</a:t>
            </a:r>
            <a:endParaRPr lang="nl-NL" sz="1000" b="1">
              <a:solidFill>
                <a:srgbClr val="003741"/>
              </a:solidFill>
              <a:latin typeface="Trebuchet MS" panose="020B0603020202020204" pitchFamily="34" charset="0"/>
            </a:endParaRPr>
          </a:p>
          <a:p>
            <a:pPr algn="ct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SEH-stage </a:t>
            </a:r>
            <a:r>
              <a:rPr lang="nl-NL" sz="1000">
                <a:solidFill>
                  <a:srgbClr val="003741"/>
                </a:solidFill>
                <a:effectLst/>
                <a:latin typeface="Trebuchet MS" panose="020B0603020202020204" pitchFamily="34" charset="0"/>
                <a:ea typeface="Calibri" panose="020F0502020204030204" pitchFamily="34" charset="0"/>
                <a:cs typeface="Times New Roman" panose="02020603050405020304" pitchFamily="18" charset="0"/>
              </a:rPr>
              <a:t>é</a:t>
            </a:r>
            <a:r>
              <a:rPr lang="nl-NL" sz="1000">
                <a:solidFill>
                  <a:srgbClr val="003741"/>
                </a:solidFill>
                <a:latin typeface="Trebuchet MS" panose="020B0603020202020204" pitchFamily="34" charset="0"/>
              </a:rPr>
              <a:t>n 3 maanden klinische stage </a:t>
            </a:r>
            <a:r>
              <a:rPr lang="nl-NL" sz="1000" b="1">
                <a:solidFill>
                  <a:srgbClr val="003741"/>
                </a:solidFill>
                <a:latin typeface="Trebuchet MS" panose="020B0603020202020204" pitchFamily="34" charset="0"/>
              </a:rPr>
              <a:t>met </a:t>
            </a:r>
            <a:r>
              <a:rPr lang="nl-NL" sz="1000">
                <a:solidFill>
                  <a:srgbClr val="003741"/>
                </a:solidFill>
                <a:latin typeface="Trebuchet MS" panose="020B0603020202020204" pitchFamily="34" charset="0"/>
              </a:rPr>
              <a:t>spoedeisend karakter* </a:t>
            </a: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p:txBody>
      </p:sp>
      <p:sp>
        <p:nvSpPr>
          <p:cNvPr id="88" name="Tekstvak 87">
            <a:extLst>
              <a:ext uri="{FF2B5EF4-FFF2-40B4-BE49-F238E27FC236}">
                <a16:creationId xmlns:a16="http://schemas.microsoft.com/office/drawing/2014/main" id="{AFF1CB0F-2F4D-F1EB-7F1D-216F3F5B1BE8}"/>
              </a:ext>
            </a:extLst>
          </p:cNvPr>
          <p:cNvSpPr txBox="1"/>
          <p:nvPr/>
        </p:nvSpPr>
        <p:spPr>
          <a:xfrm>
            <a:off x="8265072" y="1101942"/>
            <a:ext cx="3799367" cy="6017032"/>
          </a:xfrm>
          <a:prstGeom prst="rect">
            <a:avLst/>
          </a:prstGeom>
          <a:noFill/>
        </p:spPr>
        <p:txBody>
          <a:bodyPr wrap="square" rtlCol="0">
            <a:spAutoFit/>
          </a:bodyPr>
          <a:lstStyle/>
          <a:p>
            <a:r>
              <a:rPr lang="nl-NL" sz="1100">
                <a:solidFill>
                  <a:srgbClr val="003741"/>
                </a:solidFill>
                <a:latin typeface="Trebuchet MS" panose="020B0603020202020204" pitchFamily="34" charset="0"/>
              </a:rPr>
              <a:t>* Klinische ervaring/stages met spoedeisend karakter:</a:t>
            </a: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r>
              <a:rPr lang="nl-NL" sz="1100">
                <a:solidFill>
                  <a:srgbClr val="003741"/>
                </a:solidFill>
                <a:latin typeface="Trebuchet MS" panose="020B0603020202020204" pitchFamily="34" charset="0"/>
              </a:rPr>
              <a:t>** Klinische stages zonder spoedeisend karakter:</a:t>
            </a: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C00000"/>
              </a:solidFill>
              <a:latin typeface="Trebuchet MS" panose="020B0603020202020204" pitchFamily="34" charset="0"/>
              <a:ea typeface="Times New Roman" panose="02020603050405020304" pitchFamily="18" charset="0"/>
              <a:cs typeface="Times New Roman" panose="02020603050405020304" pitchFamily="18"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r>
              <a:rPr lang="nl-NL" sz="1100">
                <a:solidFill>
                  <a:srgbClr val="003741"/>
                </a:solidFill>
                <a:latin typeface="Trebuchet MS" panose="020B0603020202020204" pitchFamily="34" charset="0"/>
              </a:rPr>
              <a:t> </a:t>
            </a: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r>
              <a:rPr lang="nl-NL" sz="1100">
                <a:solidFill>
                  <a:srgbClr val="003741"/>
                </a:solidFill>
                <a:latin typeface="Trebuchet MS" panose="020B0603020202020204" pitchFamily="34" charset="0"/>
              </a:rPr>
              <a:t>*** Afhankelijk van voorkeur aios, maar ook voortgang, </a:t>
            </a:r>
          </a:p>
          <a:p>
            <a:r>
              <a:rPr lang="nl-NL" sz="1100">
                <a:solidFill>
                  <a:srgbClr val="003741"/>
                </a:solidFill>
                <a:latin typeface="Trebuchet MS" panose="020B0603020202020204" pitchFamily="34" charset="0"/>
              </a:rPr>
              <a:t>      oordeel HAO en oordeel SB-er</a:t>
            </a:r>
            <a:endParaRPr lang="nl-NL" sz="1100">
              <a:solidFill>
                <a:srgbClr val="C00000"/>
              </a:solidFill>
              <a:latin typeface="Trebuchet MS" panose="020B0603020202020204" pitchFamily="34" charset="0"/>
              <a:ea typeface="Times New Roman" panose="02020603050405020304" pitchFamily="18" charset="0"/>
              <a:cs typeface="Times New Roman" panose="02020603050405020304" pitchFamily="18" charset="0"/>
            </a:endParaRPr>
          </a:p>
          <a:p>
            <a:endParaRPr lang="nl-NL" sz="1100">
              <a:solidFill>
                <a:srgbClr val="C00000"/>
              </a:solidFill>
              <a:latin typeface="Trebuchet MS" panose="020B0603020202020204" pitchFamily="34" charset="0"/>
              <a:ea typeface="Times New Roman" panose="02020603050405020304" pitchFamily="18" charset="0"/>
              <a:cs typeface="Times New Roman" panose="02020603050405020304" pitchFamily="18" charset="0"/>
            </a:endParaRPr>
          </a:p>
          <a:p>
            <a:r>
              <a:rPr lang="nl-NL" sz="1100">
                <a:solidFill>
                  <a:srgbClr val="C00000"/>
                </a:solidFill>
                <a:latin typeface="Trebuchet MS" panose="020B0603020202020204" pitchFamily="34" charset="0"/>
                <a:ea typeface="Times New Roman" panose="02020603050405020304" pitchFamily="18" charset="0"/>
                <a:cs typeface="Times New Roman" panose="02020603050405020304" pitchFamily="18" charset="0"/>
              </a:rPr>
              <a:t>A</a:t>
            </a:r>
            <a:r>
              <a:rPr lang="nl-NL" sz="1100">
                <a:solidFill>
                  <a:srgbClr val="C00000"/>
                </a:solidFill>
                <a:effectLst/>
                <a:latin typeface="Trebuchet MS" panose="020B0603020202020204" pitchFamily="34" charset="0"/>
                <a:ea typeface="Times New Roman" panose="02020603050405020304" pitchFamily="18" charset="0"/>
                <a:cs typeface="Times New Roman" panose="02020603050405020304" pitchFamily="18" charset="0"/>
              </a:rPr>
              <a:t>ls een aios een klinische stage zonder spoedeisend karakter wil doen is een vrijstellingsaanvraag met competentieverklaring o.b.v. SEH ervaring nodig. Deze vrijstelling wordt uiteindelijk niet definitief gemaakt.</a:t>
            </a:r>
          </a:p>
          <a:p>
            <a:endParaRPr lang="nl-NL" sz="1100">
              <a:solidFill>
                <a:srgbClr val="003741"/>
              </a:solidFill>
              <a:latin typeface="Trebuchet MS" panose="020B0603020202020204" pitchFamily="34" charset="0"/>
            </a:endParaRPr>
          </a:p>
        </p:txBody>
      </p:sp>
      <p:sp>
        <p:nvSpPr>
          <p:cNvPr id="95" name="Tekstvak 94">
            <a:extLst>
              <a:ext uri="{FF2B5EF4-FFF2-40B4-BE49-F238E27FC236}">
                <a16:creationId xmlns:a16="http://schemas.microsoft.com/office/drawing/2014/main" id="{E9DCC26B-E2E7-FC1E-FEDD-C10B2B00ED5B}"/>
              </a:ext>
            </a:extLst>
          </p:cNvPr>
          <p:cNvSpPr txBox="1"/>
          <p:nvPr/>
        </p:nvSpPr>
        <p:spPr>
          <a:xfrm>
            <a:off x="1181270" y="1101942"/>
            <a:ext cx="1601451" cy="276999"/>
          </a:xfrm>
          <a:prstGeom prst="rect">
            <a:avLst/>
          </a:prstGeom>
          <a:noFill/>
        </p:spPr>
        <p:txBody>
          <a:bodyPr wrap="square" rtlCol="0">
            <a:spAutoFit/>
          </a:bodyPr>
          <a:lstStyle/>
          <a:p>
            <a:r>
              <a:rPr lang="nl-NL" sz="1200">
                <a:solidFill>
                  <a:srgbClr val="003741"/>
                </a:solidFill>
                <a:latin typeface="Trebuchet MS" panose="020B0603020202020204" pitchFamily="34" charset="0"/>
              </a:rPr>
              <a:t> SEH werkervaring</a:t>
            </a:r>
          </a:p>
        </p:txBody>
      </p:sp>
      <p:sp>
        <p:nvSpPr>
          <p:cNvPr id="96" name="Tekstvak 95">
            <a:extLst>
              <a:ext uri="{FF2B5EF4-FFF2-40B4-BE49-F238E27FC236}">
                <a16:creationId xmlns:a16="http://schemas.microsoft.com/office/drawing/2014/main" id="{83A1FD5C-6BEF-C6D3-5E3C-9E70BB47FC17}"/>
              </a:ext>
            </a:extLst>
          </p:cNvPr>
          <p:cNvSpPr txBox="1"/>
          <p:nvPr/>
        </p:nvSpPr>
        <p:spPr>
          <a:xfrm>
            <a:off x="3316805" y="1106149"/>
            <a:ext cx="1401346" cy="461665"/>
          </a:xfrm>
          <a:prstGeom prst="rect">
            <a:avLst/>
          </a:prstGeom>
          <a:noFill/>
        </p:spPr>
        <p:txBody>
          <a:bodyPr wrap="none" rtlCol="0">
            <a:spAutoFit/>
          </a:bodyPr>
          <a:lstStyle/>
          <a:p>
            <a:r>
              <a:rPr lang="nl-NL" sz="1200">
                <a:solidFill>
                  <a:srgbClr val="003741"/>
                </a:solidFill>
                <a:latin typeface="Trebuchet MS" panose="020B0603020202020204" pitchFamily="34" charset="0"/>
              </a:rPr>
              <a:t>Overige klinische </a:t>
            </a:r>
          </a:p>
          <a:p>
            <a:r>
              <a:rPr lang="nl-NL" sz="1200">
                <a:solidFill>
                  <a:srgbClr val="003741"/>
                </a:solidFill>
                <a:latin typeface="Trebuchet MS" panose="020B0603020202020204" pitchFamily="34" charset="0"/>
              </a:rPr>
              <a:t>werkervaring</a:t>
            </a:r>
          </a:p>
        </p:txBody>
      </p:sp>
      <p:sp>
        <p:nvSpPr>
          <p:cNvPr id="97" name="Tekstvak 96">
            <a:extLst>
              <a:ext uri="{FF2B5EF4-FFF2-40B4-BE49-F238E27FC236}">
                <a16:creationId xmlns:a16="http://schemas.microsoft.com/office/drawing/2014/main" id="{2133637F-7052-CED3-9ED7-6E11F02C9016}"/>
              </a:ext>
            </a:extLst>
          </p:cNvPr>
          <p:cNvSpPr txBox="1"/>
          <p:nvPr/>
        </p:nvSpPr>
        <p:spPr>
          <a:xfrm>
            <a:off x="5322737" y="1106149"/>
            <a:ext cx="1896673" cy="276999"/>
          </a:xfrm>
          <a:prstGeom prst="rect">
            <a:avLst/>
          </a:prstGeom>
          <a:noFill/>
        </p:spPr>
        <p:txBody>
          <a:bodyPr wrap="none" rtlCol="0">
            <a:spAutoFit/>
          </a:bodyPr>
          <a:lstStyle/>
          <a:p>
            <a:r>
              <a:rPr lang="nl-NL" sz="1200">
                <a:solidFill>
                  <a:srgbClr val="003741"/>
                </a:solidFill>
                <a:latin typeface="Trebuchet MS" panose="020B0603020202020204" pitchFamily="34" charset="0"/>
              </a:rPr>
              <a:t>Mogelijke stagetrajecten</a:t>
            </a:r>
          </a:p>
        </p:txBody>
      </p:sp>
      <p:sp>
        <p:nvSpPr>
          <p:cNvPr id="98" name="Tekstvak 97">
            <a:extLst>
              <a:ext uri="{FF2B5EF4-FFF2-40B4-BE49-F238E27FC236}">
                <a16:creationId xmlns:a16="http://schemas.microsoft.com/office/drawing/2014/main" id="{E5BA9E0D-8B5A-F1E3-6AFB-58A3C90A6D08}"/>
              </a:ext>
            </a:extLst>
          </p:cNvPr>
          <p:cNvSpPr txBox="1"/>
          <p:nvPr/>
        </p:nvSpPr>
        <p:spPr>
          <a:xfrm>
            <a:off x="1181270" y="322527"/>
            <a:ext cx="8195314" cy="523220"/>
          </a:xfrm>
          <a:prstGeom prst="rect">
            <a:avLst/>
          </a:prstGeom>
          <a:noFill/>
        </p:spPr>
        <p:txBody>
          <a:bodyPr wrap="square" rtlCol="0">
            <a:spAutoFit/>
          </a:bodyPr>
          <a:lstStyle/>
          <a:p>
            <a:r>
              <a:rPr lang="nl-NL" sz="2800">
                <a:solidFill>
                  <a:srgbClr val="003741"/>
                </a:solidFill>
                <a:latin typeface="Trebuchet MS" panose="020B0603020202020204" pitchFamily="34" charset="0"/>
              </a:rPr>
              <a:t>Klinisch Stage - nadruk op </a:t>
            </a:r>
            <a:r>
              <a:rPr lang="nl-NL" sz="2800" u="sng">
                <a:solidFill>
                  <a:srgbClr val="003741"/>
                </a:solidFill>
                <a:latin typeface="Trebuchet MS" panose="020B0603020202020204" pitchFamily="34" charset="0"/>
              </a:rPr>
              <a:t>spoedzorg </a:t>
            </a:r>
          </a:p>
        </p:txBody>
      </p:sp>
      <p:sp>
        <p:nvSpPr>
          <p:cNvPr id="100" name="Rechthoek: afgeronde hoeken 99">
            <a:extLst>
              <a:ext uri="{FF2B5EF4-FFF2-40B4-BE49-F238E27FC236}">
                <a16:creationId xmlns:a16="http://schemas.microsoft.com/office/drawing/2014/main" id="{730F5164-51F7-E148-BFE1-B261F0969AF3}"/>
              </a:ext>
            </a:extLst>
          </p:cNvPr>
          <p:cNvSpPr/>
          <p:nvPr/>
        </p:nvSpPr>
        <p:spPr>
          <a:xfrm>
            <a:off x="8644164" y="1365421"/>
            <a:ext cx="1602873" cy="1180817"/>
          </a:xfrm>
          <a:prstGeom prst="roundRect">
            <a:avLst>
              <a:gd name="adj" fmla="val 16667"/>
            </a:avLst>
          </a:prstGeom>
          <a:noFill/>
          <a:ln w="12700">
            <a:solidFill>
              <a:srgbClr val="7A23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p:txBody>
      </p:sp>
      <p:sp>
        <p:nvSpPr>
          <p:cNvPr id="101" name="Tekstvak 100">
            <a:extLst>
              <a:ext uri="{FF2B5EF4-FFF2-40B4-BE49-F238E27FC236}">
                <a16:creationId xmlns:a16="http://schemas.microsoft.com/office/drawing/2014/main" id="{D4E4D268-54AF-2B37-92E1-EA137AFD2FE5}"/>
              </a:ext>
            </a:extLst>
          </p:cNvPr>
          <p:cNvSpPr txBox="1"/>
          <p:nvPr/>
        </p:nvSpPr>
        <p:spPr>
          <a:xfrm>
            <a:off x="8790070" y="1400384"/>
            <a:ext cx="1554986" cy="1107996"/>
          </a:xfrm>
          <a:prstGeom prst="rect">
            <a:avLst/>
          </a:prstGeom>
          <a:noFill/>
        </p:spPr>
        <p:txBody>
          <a:bodyPr wrap="square" rtlCol="0">
            <a:spAutoFit/>
          </a:bodyPr>
          <a:lstStyle/>
          <a:p>
            <a:r>
              <a:rPr lang="nl-NL" sz="1100">
                <a:solidFill>
                  <a:srgbClr val="7A2323"/>
                </a:solidFill>
                <a:latin typeface="Trebuchet MS" panose="020B0603020202020204" pitchFamily="34" charset="0"/>
              </a:rPr>
              <a:t>Chirurgie</a:t>
            </a:r>
          </a:p>
          <a:p>
            <a:r>
              <a:rPr lang="nl-NL" sz="1100">
                <a:solidFill>
                  <a:srgbClr val="7A2323"/>
                </a:solidFill>
                <a:latin typeface="Trebuchet MS" panose="020B0603020202020204" pitchFamily="34" charset="0"/>
              </a:rPr>
              <a:t>Interne</a:t>
            </a:r>
          </a:p>
          <a:p>
            <a:r>
              <a:rPr lang="nl-NL" sz="1100">
                <a:solidFill>
                  <a:srgbClr val="7A2323"/>
                </a:solidFill>
                <a:latin typeface="Trebuchet MS" panose="020B0603020202020204" pitchFamily="34" charset="0"/>
              </a:rPr>
              <a:t>Kindergeneeskunde</a:t>
            </a:r>
          </a:p>
          <a:p>
            <a:r>
              <a:rPr lang="nl-NL" sz="1100">
                <a:solidFill>
                  <a:srgbClr val="7A2323"/>
                </a:solidFill>
                <a:latin typeface="Trebuchet MS" panose="020B0603020202020204" pitchFamily="34" charset="0"/>
              </a:rPr>
              <a:t>Cardiologie</a:t>
            </a:r>
          </a:p>
          <a:p>
            <a:r>
              <a:rPr lang="nl-NL" sz="1100">
                <a:solidFill>
                  <a:srgbClr val="7A2323"/>
                </a:solidFill>
                <a:latin typeface="Trebuchet MS" panose="020B0603020202020204" pitchFamily="34" charset="0"/>
              </a:rPr>
              <a:t>Longgeneeskunde</a:t>
            </a:r>
          </a:p>
          <a:p>
            <a:r>
              <a:rPr lang="nl-NL" sz="1100">
                <a:solidFill>
                  <a:srgbClr val="7A2323"/>
                </a:solidFill>
                <a:latin typeface="Trebuchet MS" panose="020B0603020202020204" pitchFamily="34" charset="0"/>
              </a:rPr>
              <a:t>Neurologie</a:t>
            </a:r>
          </a:p>
        </p:txBody>
      </p:sp>
      <p:sp>
        <p:nvSpPr>
          <p:cNvPr id="102" name="Rechthoek: afgeronde hoeken 101">
            <a:extLst>
              <a:ext uri="{FF2B5EF4-FFF2-40B4-BE49-F238E27FC236}">
                <a16:creationId xmlns:a16="http://schemas.microsoft.com/office/drawing/2014/main" id="{025C0CAF-02E4-6826-BE7A-8B90F35A5C86}"/>
              </a:ext>
            </a:extLst>
          </p:cNvPr>
          <p:cNvSpPr/>
          <p:nvPr/>
        </p:nvSpPr>
        <p:spPr>
          <a:xfrm>
            <a:off x="8629825" y="3098579"/>
            <a:ext cx="1875476" cy="2164221"/>
          </a:xfrm>
          <a:prstGeom prst="roundRect">
            <a:avLst/>
          </a:prstGeom>
          <a:noFill/>
          <a:ln w="12700">
            <a:solidFill>
              <a:srgbClr val="7A23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p:txBody>
      </p:sp>
      <p:sp>
        <p:nvSpPr>
          <p:cNvPr id="103" name="Tekstvak 102">
            <a:extLst>
              <a:ext uri="{FF2B5EF4-FFF2-40B4-BE49-F238E27FC236}">
                <a16:creationId xmlns:a16="http://schemas.microsoft.com/office/drawing/2014/main" id="{1C211A39-0D48-8F1A-0793-2D5B838AEF73}"/>
              </a:ext>
            </a:extLst>
          </p:cNvPr>
          <p:cNvSpPr txBox="1"/>
          <p:nvPr/>
        </p:nvSpPr>
        <p:spPr>
          <a:xfrm>
            <a:off x="8734823" y="3128797"/>
            <a:ext cx="1835422" cy="2123658"/>
          </a:xfrm>
          <a:prstGeom prst="rect">
            <a:avLst/>
          </a:prstGeom>
          <a:noFill/>
        </p:spPr>
        <p:txBody>
          <a:bodyPr wrap="square" rtlCol="0">
            <a:spAutoFit/>
          </a:bodyPr>
          <a:lstStyle/>
          <a:p>
            <a:r>
              <a:rPr lang="nl-NL" sz="1100">
                <a:solidFill>
                  <a:srgbClr val="7A2323"/>
                </a:solidFill>
                <a:latin typeface="Trebuchet MS" panose="020B0603020202020204" pitchFamily="34" charset="0"/>
              </a:rPr>
              <a:t>Gynaecologie</a:t>
            </a:r>
          </a:p>
          <a:p>
            <a:r>
              <a:rPr lang="nl-NL" sz="1100">
                <a:solidFill>
                  <a:srgbClr val="7A2323"/>
                </a:solidFill>
                <a:latin typeface="Trebuchet MS" panose="020B0603020202020204" pitchFamily="34" charset="0"/>
              </a:rPr>
              <a:t>Orthopedie</a:t>
            </a:r>
          </a:p>
          <a:p>
            <a:r>
              <a:rPr lang="nl-NL" sz="1100">
                <a:solidFill>
                  <a:srgbClr val="7A2323"/>
                </a:solidFill>
                <a:latin typeface="Trebuchet MS" panose="020B0603020202020204" pitchFamily="34" charset="0"/>
              </a:rPr>
              <a:t>Reumatologie</a:t>
            </a:r>
          </a:p>
          <a:p>
            <a:r>
              <a:rPr lang="nl-NL" sz="1100">
                <a:solidFill>
                  <a:srgbClr val="7A2323"/>
                </a:solidFill>
                <a:latin typeface="Trebuchet MS" panose="020B0603020202020204" pitchFamily="34" charset="0"/>
              </a:rPr>
              <a:t>KNO</a:t>
            </a:r>
          </a:p>
          <a:p>
            <a:r>
              <a:rPr lang="nl-NL" sz="1100">
                <a:solidFill>
                  <a:srgbClr val="7A2323"/>
                </a:solidFill>
                <a:latin typeface="Trebuchet MS" panose="020B0603020202020204" pitchFamily="34" charset="0"/>
              </a:rPr>
              <a:t>Urologie</a:t>
            </a:r>
          </a:p>
          <a:p>
            <a:r>
              <a:rPr lang="nl-NL" sz="1100">
                <a:solidFill>
                  <a:srgbClr val="7A2323"/>
                </a:solidFill>
                <a:latin typeface="Trebuchet MS" panose="020B0603020202020204" pitchFamily="34" charset="0"/>
              </a:rPr>
              <a:t>Dermatologie</a:t>
            </a:r>
          </a:p>
          <a:p>
            <a:r>
              <a:rPr lang="nl-NL" sz="1100">
                <a:solidFill>
                  <a:srgbClr val="7A2323"/>
                </a:solidFill>
                <a:latin typeface="Trebuchet MS" panose="020B0603020202020204" pitchFamily="34" charset="0"/>
              </a:rPr>
              <a:t>Pijnpoli</a:t>
            </a:r>
          </a:p>
          <a:p>
            <a:r>
              <a:rPr lang="nl-NL" sz="1100">
                <a:solidFill>
                  <a:srgbClr val="7A2323"/>
                </a:solidFill>
                <a:latin typeface="Trebuchet MS" panose="020B0603020202020204" pitchFamily="34" charset="0"/>
              </a:rPr>
              <a:t>Klinische genetica</a:t>
            </a:r>
          </a:p>
          <a:p>
            <a:r>
              <a:rPr lang="nl-NL" sz="1100">
                <a:solidFill>
                  <a:srgbClr val="7A2323"/>
                </a:solidFill>
                <a:latin typeface="Trebuchet MS" panose="020B0603020202020204" pitchFamily="34" charset="0"/>
              </a:rPr>
              <a:t>Forensische geneeskunde</a:t>
            </a:r>
          </a:p>
          <a:p>
            <a:r>
              <a:rPr lang="nl-NL" sz="1100">
                <a:solidFill>
                  <a:srgbClr val="7A2323"/>
                </a:solidFill>
                <a:latin typeface="Trebuchet MS" panose="020B0603020202020204" pitchFamily="34" charset="0"/>
              </a:rPr>
              <a:t>Oncologie</a:t>
            </a:r>
          </a:p>
          <a:p>
            <a:r>
              <a:rPr lang="nl-NL" sz="1100">
                <a:solidFill>
                  <a:srgbClr val="7A2323"/>
                </a:solidFill>
                <a:latin typeface="Trebuchet MS" panose="020B0603020202020204" pitchFamily="34" charset="0"/>
              </a:rPr>
              <a:t>Verslavingsgeneeskunde</a:t>
            </a:r>
          </a:p>
          <a:p>
            <a:r>
              <a:rPr lang="nl-NL" sz="1100">
                <a:solidFill>
                  <a:srgbClr val="7A2323"/>
                </a:solidFill>
                <a:latin typeface="Trebuchet MS" panose="020B0603020202020204" pitchFamily="34" charset="0"/>
              </a:rPr>
              <a:t>Wetenschappelijke stage</a:t>
            </a:r>
          </a:p>
        </p:txBody>
      </p:sp>
      <p:pic>
        <p:nvPicPr>
          <p:cNvPr id="2" name="Afbeelding 1">
            <a:extLst>
              <a:ext uri="{FF2B5EF4-FFF2-40B4-BE49-F238E27FC236}">
                <a16:creationId xmlns:a16="http://schemas.microsoft.com/office/drawing/2014/main" id="{2B8FE958-6DD6-08CB-6B92-63C00ED8AD6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2528" y="-148"/>
            <a:ext cx="589472" cy="589472"/>
          </a:xfrm>
          <a:prstGeom prst="rect">
            <a:avLst/>
          </a:prstGeom>
        </p:spPr>
      </p:pic>
      <p:sp>
        <p:nvSpPr>
          <p:cNvPr id="7" name="Rechthoek: afgeronde hoeken 6">
            <a:extLst>
              <a:ext uri="{FF2B5EF4-FFF2-40B4-BE49-F238E27FC236}">
                <a16:creationId xmlns:a16="http://schemas.microsoft.com/office/drawing/2014/main" id="{0B3B0BB2-1A07-BDED-65D9-BC2CA303CD25}"/>
              </a:ext>
            </a:extLst>
          </p:cNvPr>
          <p:cNvSpPr/>
          <p:nvPr/>
        </p:nvSpPr>
        <p:spPr>
          <a:xfrm>
            <a:off x="2634586" y="3560924"/>
            <a:ext cx="472230" cy="290881"/>
          </a:xfrm>
          <a:prstGeom prst="roundRect">
            <a:avLst/>
          </a:prstGeom>
          <a:solidFill>
            <a:srgbClr val="C0000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bg1"/>
                </a:solidFill>
                <a:latin typeface="Trebuchet MS" panose="020B0603020202020204" pitchFamily="34" charset="0"/>
              </a:rPr>
              <a:t>NEE</a:t>
            </a:r>
          </a:p>
        </p:txBody>
      </p:sp>
      <p:sp>
        <p:nvSpPr>
          <p:cNvPr id="8" name="Rechthoek: afgeronde hoeken 7">
            <a:extLst>
              <a:ext uri="{FF2B5EF4-FFF2-40B4-BE49-F238E27FC236}">
                <a16:creationId xmlns:a16="http://schemas.microsoft.com/office/drawing/2014/main" id="{467D18F6-094B-9EC4-B7D8-C85540BC57D3}"/>
              </a:ext>
            </a:extLst>
          </p:cNvPr>
          <p:cNvSpPr/>
          <p:nvPr/>
        </p:nvSpPr>
        <p:spPr>
          <a:xfrm>
            <a:off x="4729230" y="2494547"/>
            <a:ext cx="472230" cy="290881"/>
          </a:xfrm>
          <a:prstGeom prst="roundRect">
            <a:avLst/>
          </a:prstGeom>
          <a:solidFill>
            <a:srgbClr val="C0000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bg1"/>
                </a:solidFill>
                <a:latin typeface="Trebuchet MS" panose="020B0603020202020204" pitchFamily="34" charset="0"/>
              </a:rPr>
              <a:t>NEE</a:t>
            </a:r>
          </a:p>
        </p:txBody>
      </p:sp>
      <p:sp>
        <p:nvSpPr>
          <p:cNvPr id="9" name="Rechthoek: afgeronde hoeken 8">
            <a:extLst>
              <a:ext uri="{FF2B5EF4-FFF2-40B4-BE49-F238E27FC236}">
                <a16:creationId xmlns:a16="http://schemas.microsoft.com/office/drawing/2014/main" id="{3B4A1464-7486-444A-8808-85B16585FA2B}"/>
              </a:ext>
            </a:extLst>
          </p:cNvPr>
          <p:cNvSpPr/>
          <p:nvPr/>
        </p:nvSpPr>
        <p:spPr>
          <a:xfrm>
            <a:off x="2637834" y="4887362"/>
            <a:ext cx="472230" cy="290881"/>
          </a:xfrm>
          <a:prstGeom prst="roundRect">
            <a:avLst/>
          </a:prstGeom>
          <a:solidFill>
            <a:srgbClr val="00B05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tx1"/>
                </a:solidFill>
                <a:latin typeface="Trebuchet MS" panose="020B0603020202020204" pitchFamily="34" charset="0"/>
              </a:rPr>
              <a:t>JA</a:t>
            </a:r>
          </a:p>
        </p:txBody>
      </p:sp>
      <p:sp>
        <p:nvSpPr>
          <p:cNvPr id="10" name="Rechthoek: afgeronde hoeken 9">
            <a:extLst>
              <a:ext uri="{FF2B5EF4-FFF2-40B4-BE49-F238E27FC236}">
                <a16:creationId xmlns:a16="http://schemas.microsoft.com/office/drawing/2014/main" id="{DD6DC701-0BE5-D1DF-2A4D-AFABE4E3B0BD}"/>
              </a:ext>
            </a:extLst>
          </p:cNvPr>
          <p:cNvSpPr/>
          <p:nvPr/>
        </p:nvSpPr>
        <p:spPr>
          <a:xfrm>
            <a:off x="4730302" y="3376024"/>
            <a:ext cx="472230" cy="290881"/>
          </a:xfrm>
          <a:prstGeom prst="roundRect">
            <a:avLst/>
          </a:prstGeom>
          <a:solidFill>
            <a:srgbClr val="00B05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tx1"/>
                </a:solidFill>
                <a:latin typeface="Trebuchet MS" panose="020B0603020202020204" pitchFamily="34" charset="0"/>
              </a:rPr>
              <a:t>JA</a:t>
            </a:r>
          </a:p>
        </p:txBody>
      </p:sp>
      <p:pic>
        <p:nvPicPr>
          <p:cNvPr id="6" name="Audio 5">
            <a:hlinkClick r:id="" action="ppaction://media"/>
            <a:extLst>
              <a:ext uri="{FF2B5EF4-FFF2-40B4-BE49-F238E27FC236}">
                <a16:creationId xmlns:a16="http://schemas.microsoft.com/office/drawing/2014/main" id="{9F0151BB-2686-199D-BFE6-E7BE7C81639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67764447"/>
      </p:ext>
    </p:extLst>
  </p:cSld>
  <p:clrMapOvr>
    <a:masterClrMapping/>
  </p:clrMapOvr>
  <mc:AlternateContent xmlns:mc="http://schemas.openxmlformats.org/markup-compatibility/2006">
    <mc:Choice xmlns:p14="http://schemas.microsoft.com/office/powerpoint/2010/main" Requires="p14">
      <p:transition spd="slow" p14:dur="2000" advTm="26655"/>
    </mc:Choice>
    <mc:Fallback>
      <p:transition spd="slow" advTm="26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02E8054-CECD-704F-99EC-35F4C4382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7" name="Afgeronde rechthoek 6">
            <a:hlinkClick r:id="rId7" action="ppaction://hlinksldjump"/>
            <a:extLst>
              <a:ext uri="{FF2B5EF4-FFF2-40B4-BE49-F238E27FC236}">
                <a16:creationId xmlns:a16="http://schemas.microsoft.com/office/drawing/2014/main" id="{37DFEBE7-6316-0F47-908F-1CBA3A8D12F8}"/>
              </a:ext>
            </a:extLst>
          </p:cNvPr>
          <p:cNvSpPr/>
          <p:nvPr/>
        </p:nvSpPr>
        <p:spPr>
          <a:xfrm>
            <a:off x="940108" y="212651"/>
            <a:ext cx="5829370" cy="1013197"/>
          </a:xfrm>
          <a:prstGeom prst="roundRect">
            <a:avLst/>
          </a:prstGeom>
          <a:solidFill>
            <a:srgbClr val="80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00">
              <a:defRPr/>
            </a:pPr>
            <a:endParaRPr lang="nl-NL" sz="2800">
              <a:solidFill>
                <a:srgbClr val="FFFFFF"/>
              </a:solidFill>
              <a:latin typeface="Trebuchet MS"/>
            </a:endParaRPr>
          </a:p>
          <a:p>
            <a:pPr algn="ctr" defTabSz="914400">
              <a:defRPr/>
            </a:pPr>
            <a:r>
              <a:rPr lang="nl-NL" sz="2800">
                <a:solidFill>
                  <a:srgbClr val="FFFFFF"/>
                </a:solidFill>
                <a:latin typeface="Trebuchet MS"/>
              </a:rPr>
              <a:t>Standaard opleidingsschema</a:t>
            </a:r>
            <a:endParaRPr lang="nl-NL"/>
          </a:p>
          <a:p>
            <a:pPr algn="ctr" defTabSz="914400">
              <a:defRPr/>
            </a:pPr>
            <a:endParaRPr lang="nl-NL" sz="2800" b="0" i="0" u="none" strike="noStrike" kern="1200" cap="none" spc="0" normalizeH="0" baseline="0" noProof="0">
              <a:ln>
                <a:noFill/>
              </a:ln>
              <a:solidFill>
                <a:srgbClr val="FFFFFF"/>
              </a:solidFill>
              <a:effectLst/>
              <a:uLnTx/>
              <a:uFillTx/>
              <a:latin typeface="Trebuchet MS" panose="020B0603020202020204" pitchFamily="34" charset="0"/>
            </a:endParaRPr>
          </a:p>
        </p:txBody>
      </p:sp>
      <p:sp>
        <p:nvSpPr>
          <p:cNvPr id="2" name="Tekstvak 1">
            <a:extLst>
              <a:ext uri="{FF2B5EF4-FFF2-40B4-BE49-F238E27FC236}">
                <a16:creationId xmlns:a16="http://schemas.microsoft.com/office/drawing/2014/main" id="{3C47B0A8-19B5-C3D6-4DE1-BE8652AE5241}"/>
              </a:ext>
            </a:extLst>
          </p:cNvPr>
          <p:cNvSpPr txBox="1"/>
          <p:nvPr/>
        </p:nvSpPr>
        <p:spPr>
          <a:xfrm>
            <a:off x="1348371" y="1801905"/>
            <a:ext cx="10269887" cy="3908762"/>
          </a:xfrm>
          <a:prstGeom prst="rect">
            <a:avLst/>
          </a:prstGeom>
          <a:noFill/>
        </p:spPr>
        <p:txBody>
          <a:bodyPr wrap="square" lIns="91440" tIns="45720" rIns="91440" bIns="45720" rtlCol="0" anchor="t">
            <a:spAutoFit/>
          </a:bodyPr>
          <a:lstStyle/>
          <a:p>
            <a:pPr marL="457200" indent="-457200" defTabSz="914400">
              <a:buFont typeface="Wingdings" panose="05000000000000000000" pitchFamily="2" charset="2"/>
              <a:buChar char="§"/>
              <a:defRPr/>
            </a:pPr>
            <a:r>
              <a:rPr lang="nl-NL" sz="2800">
                <a:solidFill>
                  <a:srgbClr val="003741"/>
                </a:solidFill>
                <a:latin typeface="Trebuchet MS"/>
              </a:rPr>
              <a:t>Jaar 1	stage huisartspraktijk</a:t>
            </a:r>
            <a:endParaRPr lang="en-US" sz="2800">
              <a:solidFill>
                <a:srgbClr val="003741"/>
              </a:solidFill>
              <a:latin typeface="Trebuchet MS"/>
            </a:endParaRPr>
          </a:p>
          <a:p>
            <a:pPr marL="342900" marR="0" lvl="0" indent="-342900" defTabSz="914400">
              <a:lnSpc>
                <a:spcPct val="100000"/>
              </a:lnSpc>
              <a:spcBef>
                <a:spcPts val="0"/>
              </a:spcBef>
              <a:spcAft>
                <a:spcPts val="0"/>
              </a:spcAft>
              <a:buClrTx/>
              <a:buSzTx/>
              <a:buFont typeface="Wingdings" panose="05000000000000000000" pitchFamily="2" charset="2"/>
              <a:buChar char="§"/>
              <a:tabLst/>
              <a:defRPr/>
            </a:pPr>
            <a:endParaRPr lang="nl-NL" sz="2400" b="0" i="0">
              <a:solidFill>
                <a:srgbClr val="000000"/>
              </a:solidFill>
              <a:effectLst/>
              <a:latin typeface="Trebuchet MS" panose="020B0603020202020204" pitchFamily="34" charset="0"/>
            </a:endParaRPr>
          </a:p>
          <a:p>
            <a:pPr defTabSz="914400">
              <a:buFont typeface="Wingdings" panose="05000000000000000000" pitchFamily="2" charset="2"/>
              <a:buChar char="§"/>
              <a:defRPr/>
            </a:pPr>
            <a:r>
              <a:rPr lang="nl-NL" sz="2400" kern="0">
                <a:solidFill>
                  <a:srgbClr val="000000"/>
                </a:solidFill>
                <a:latin typeface="Trebuchet MS"/>
              </a:rPr>
              <a:t>   </a:t>
            </a:r>
            <a:r>
              <a:rPr lang="nl-NL" sz="2800">
                <a:solidFill>
                  <a:srgbClr val="003741"/>
                </a:solidFill>
                <a:latin typeface="Trebuchet MS"/>
              </a:rPr>
              <a:t>Jaar 2	6 maanden klinische stage         </a:t>
            </a:r>
          </a:p>
          <a:p>
            <a:pPr defTabSz="914400">
              <a:defRPr/>
            </a:pPr>
            <a:r>
              <a:rPr lang="nl-NL" sz="2800">
                <a:solidFill>
                  <a:srgbClr val="003741"/>
                </a:solidFill>
                <a:latin typeface="Trebuchet MS"/>
              </a:rPr>
              <a:t> 		3 maanden GGZ </a:t>
            </a:r>
            <a:endParaRPr lang="nl-NL"/>
          </a:p>
          <a:p>
            <a:pPr defTabSz="914400">
              <a:defRPr/>
            </a:pPr>
            <a:r>
              <a:rPr lang="nl-NL" sz="2800">
                <a:solidFill>
                  <a:srgbClr val="003741"/>
                </a:solidFill>
                <a:latin typeface="Trebuchet MS"/>
              </a:rPr>
              <a:t>      	3 maanden CZ </a:t>
            </a:r>
          </a:p>
          <a:p>
            <a:pPr defTabSz="914400">
              <a:defRPr/>
            </a:pPr>
            <a:endParaRPr lang="nl-NL" sz="2800">
              <a:solidFill>
                <a:srgbClr val="003741"/>
              </a:solidFill>
              <a:latin typeface="Trebuchet MS" panose="020B0603020202020204" pitchFamily="34" charset="0"/>
            </a:endParaRPr>
          </a:p>
          <a:p>
            <a:pPr marL="457200" indent="-457200" defTabSz="914400">
              <a:buFont typeface="Wingdings"/>
              <a:buChar char="§"/>
              <a:defRPr/>
            </a:pPr>
            <a:r>
              <a:rPr lang="nl-NL" sz="2800">
                <a:solidFill>
                  <a:srgbClr val="003741"/>
                </a:solidFill>
                <a:latin typeface="Trebuchet MS"/>
              </a:rPr>
              <a:t>Jaar 3</a:t>
            </a:r>
            <a:r>
              <a:rPr lang="nl-NL" sz="2800" b="1"/>
              <a:t>	</a:t>
            </a:r>
            <a:r>
              <a:rPr lang="nl-NL" altLang="nl-NL" sz="2800">
                <a:solidFill>
                  <a:srgbClr val="003741"/>
                </a:solidFill>
                <a:latin typeface="Trebuchet MS"/>
              </a:rPr>
              <a:t>stage huisartspraktijk </a:t>
            </a:r>
            <a:r>
              <a:rPr lang="nl-NL" sz="2800">
                <a:solidFill>
                  <a:srgbClr val="003741"/>
                </a:solidFill>
                <a:latin typeface="Trebuchet MS"/>
              </a:rPr>
              <a:t> </a:t>
            </a:r>
          </a:p>
          <a:p>
            <a:pPr defTabSz="914400">
              <a:buFont typeface="Wingdings" panose="05000000000000000000" pitchFamily="2" charset="2"/>
              <a:buChar char="§"/>
              <a:defRPr/>
            </a:pPr>
            <a:endParaRPr lang="nl-NL" sz="2800">
              <a:solidFill>
                <a:srgbClr val="003741"/>
              </a:solidFill>
              <a:latin typeface="Trebuchet MS" panose="020B0603020202020204" pitchFamily="34" charset="0"/>
            </a:endParaRPr>
          </a:p>
          <a:p>
            <a:pPr defTabSz="914400">
              <a:defRPr/>
            </a:pPr>
            <a:endParaRPr kumimoji="0" lang="nl-NL" sz="2800" b="0" i="0" u="none" strike="noStrike" kern="0" cap="none" spc="0" normalizeH="0" baseline="0" noProof="0">
              <a:ln>
                <a:noFill/>
              </a:ln>
              <a:solidFill>
                <a:srgbClr val="003741"/>
              </a:solidFill>
              <a:effectLst/>
              <a:uLnTx/>
              <a:uFillTx/>
              <a:latin typeface="Gill Sans MT" panose="020B0502020104020203"/>
              <a:ea typeface="+mn-ea"/>
              <a:cs typeface="+mn-cs"/>
            </a:endParaRPr>
          </a:p>
        </p:txBody>
      </p:sp>
      <p:pic>
        <p:nvPicPr>
          <p:cNvPr id="10" name="Audio 9">
            <a:hlinkClick r:id="" action="ppaction://media"/>
            <a:extLst>
              <a:ext uri="{FF2B5EF4-FFF2-40B4-BE49-F238E27FC236}">
                <a16:creationId xmlns:a16="http://schemas.microsoft.com/office/drawing/2014/main" id="{B355E8B3-A309-3649-3449-9A8EE12063F7}"/>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769176354"/>
      </p:ext>
    </p:extLst>
  </p:cSld>
  <p:clrMapOvr>
    <a:masterClrMapping/>
  </p:clrMapOvr>
  <mc:AlternateContent xmlns:mc="http://schemas.openxmlformats.org/markup-compatibility/2006">
    <mc:Choice xmlns:p14="http://schemas.microsoft.com/office/powerpoint/2010/main" Requires="p14">
      <p:transition spd="med" p14:dur="700" advTm="33840">
        <p:fade/>
      </p:transition>
    </mc:Choice>
    <mc:Fallback>
      <p:transition spd="med" advTm="338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BA6BB-F84E-38CE-86FD-E1CEF4552741}"/>
            </a:ext>
          </a:extLst>
        </p:cNvPr>
        <p:cNvGrpSpPr/>
        <p:nvPr/>
      </p:nvGrpSpPr>
      <p:grpSpPr>
        <a:xfrm>
          <a:off x="0" y="0"/>
          <a:ext cx="0" cy="0"/>
          <a:chOff x="0" y="0"/>
          <a:chExt cx="0" cy="0"/>
        </a:xfrm>
      </p:grpSpPr>
      <p:cxnSp>
        <p:nvCxnSpPr>
          <p:cNvPr id="4" name="Rechte verbindingslijn 3">
            <a:extLst>
              <a:ext uri="{FF2B5EF4-FFF2-40B4-BE49-F238E27FC236}">
                <a16:creationId xmlns:a16="http://schemas.microsoft.com/office/drawing/2014/main" id="{679AB48B-370D-3DCA-F16B-B4D9CFDC8D51}"/>
              </a:ext>
            </a:extLst>
          </p:cNvPr>
          <p:cNvCxnSpPr>
            <a:cxnSpLocks/>
          </p:cNvCxnSpPr>
          <p:nvPr/>
        </p:nvCxnSpPr>
        <p:spPr>
          <a:xfrm flipH="1">
            <a:off x="2867454" y="3064391"/>
            <a:ext cx="6495" cy="2787826"/>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11" name="Rechthoek: afgeronde hoeken 10">
            <a:extLst>
              <a:ext uri="{FF2B5EF4-FFF2-40B4-BE49-F238E27FC236}">
                <a16:creationId xmlns:a16="http://schemas.microsoft.com/office/drawing/2014/main" id="{6F100928-A0A8-C2FF-C4C8-301A75AD8BE6}"/>
              </a:ext>
            </a:extLst>
          </p:cNvPr>
          <p:cNvSpPr/>
          <p:nvPr/>
        </p:nvSpPr>
        <p:spPr>
          <a:xfrm>
            <a:off x="3225099" y="2625779"/>
            <a:ext cx="1389614" cy="877223"/>
          </a:xfrm>
          <a:prstGeom prst="roundRect">
            <a:avLst/>
          </a:prstGeom>
          <a:no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1000">
                <a:solidFill>
                  <a:srgbClr val="003741"/>
                </a:solidFill>
                <a:latin typeface="Trebuchet MS" panose="020B0603020202020204" pitchFamily="34" charset="0"/>
              </a:rPr>
              <a:t>≥ 6 maanden </a:t>
            </a:r>
            <a:r>
              <a:rPr lang="nl-NL" sz="1000" b="1">
                <a:solidFill>
                  <a:srgbClr val="003741"/>
                </a:solidFill>
                <a:latin typeface="Trebuchet MS" panose="020B0603020202020204" pitchFamily="34" charset="0"/>
              </a:rPr>
              <a:t>klinische ervaring met spoedeisend karakter</a:t>
            </a:r>
            <a:r>
              <a:rPr lang="nl-NL" sz="1000">
                <a:solidFill>
                  <a:srgbClr val="003741"/>
                </a:solidFill>
                <a:latin typeface="Trebuchet MS" panose="020B0603020202020204" pitchFamily="34" charset="0"/>
              </a:rPr>
              <a:t>* in RGS-erkende instelling?</a:t>
            </a:r>
          </a:p>
        </p:txBody>
      </p:sp>
      <p:sp>
        <p:nvSpPr>
          <p:cNvPr id="14" name="Rechthoek: afgeronde hoeken 13">
            <a:extLst>
              <a:ext uri="{FF2B5EF4-FFF2-40B4-BE49-F238E27FC236}">
                <a16:creationId xmlns:a16="http://schemas.microsoft.com/office/drawing/2014/main" id="{BAE73B69-BB3D-BEBA-F773-83A6873B4BA3}"/>
              </a:ext>
            </a:extLst>
          </p:cNvPr>
          <p:cNvSpPr/>
          <p:nvPr/>
        </p:nvSpPr>
        <p:spPr>
          <a:xfrm>
            <a:off x="5342006" y="1559764"/>
            <a:ext cx="1896672" cy="1380872"/>
          </a:xfrm>
          <a:prstGeom prst="roundRect">
            <a:avLst/>
          </a:prstGeom>
          <a:no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6 maanden SEH-stage</a:t>
            </a: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algn="ctr"/>
            <a:r>
              <a:rPr lang="nl-NL" sz="1000" b="1">
                <a:solidFill>
                  <a:srgbClr val="003741"/>
                </a:solidFill>
                <a:latin typeface="Trebuchet MS" panose="020B0603020202020204" pitchFamily="34" charset="0"/>
              </a:rPr>
              <a:t>of**</a:t>
            </a:r>
            <a:r>
              <a:rPr lang="nl-NL" sz="1000">
                <a:solidFill>
                  <a:srgbClr val="003741"/>
                </a:solidFill>
                <a:latin typeface="Trebuchet MS" panose="020B0603020202020204" pitchFamily="34" charset="0"/>
              </a:rPr>
              <a:t>*</a:t>
            </a:r>
            <a:endParaRPr lang="nl-NL" sz="1000" b="1">
              <a:solidFill>
                <a:srgbClr val="003741"/>
              </a:solidFill>
              <a:latin typeface="Trebuchet MS" panose="020B0603020202020204" pitchFamily="34" charset="0"/>
            </a:endParaRP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SEH-stage </a:t>
            </a:r>
            <a:r>
              <a:rPr lang="nl-NL" sz="1000">
                <a:solidFill>
                  <a:srgbClr val="003741"/>
                </a:solidFill>
                <a:effectLst/>
                <a:latin typeface="Trebuchet MS" panose="020B0603020202020204" pitchFamily="34" charset="0"/>
                <a:ea typeface="Calibri" panose="020F0502020204030204" pitchFamily="34" charset="0"/>
                <a:cs typeface="Times New Roman" panose="02020603050405020304" pitchFamily="18" charset="0"/>
              </a:rPr>
              <a:t>é</a:t>
            </a:r>
            <a:r>
              <a:rPr lang="nl-NL" sz="1000">
                <a:solidFill>
                  <a:srgbClr val="003741"/>
                </a:solidFill>
                <a:latin typeface="Trebuchet MS" panose="020B0603020202020204" pitchFamily="34" charset="0"/>
              </a:rPr>
              <a:t>n </a:t>
            </a: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klinische stage </a:t>
            </a:r>
            <a:r>
              <a:rPr lang="nl-NL" sz="1000" b="1">
                <a:solidFill>
                  <a:srgbClr val="003741"/>
                </a:solidFill>
                <a:latin typeface="Trebuchet MS" panose="020B0603020202020204" pitchFamily="34" charset="0"/>
              </a:rPr>
              <a:t>met</a:t>
            </a:r>
            <a:r>
              <a:rPr lang="nl-NL" sz="1000">
                <a:solidFill>
                  <a:srgbClr val="003741"/>
                </a:solidFill>
                <a:latin typeface="Trebuchet MS" panose="020B0603020202020204" pitchFamily="34" charset="0"/>
              </a:rPr>
              <a:t> spoedeisend karakter* </a:t>
            </a: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p:txBody>
      </p:sp>
      <p:sp>
        <p:nvSpPr>
          <p:cNvPr id="15" name="Rechthoek: afgeronde hoeken 14">
            <a:extLst>
              <a:ext uri="{FF2B5EF4-FFF2-40B4-BE49-F238E27FC236}">
                <a16:creationId xmlns:a16="http://schemas.microsoft.com/office/drawing/2014/main" id="{FB693B11-05A3-387C-D7F9-FFE74CC80E26}"/>
              </a:ext>
            </a:extLst>
          </p:cNvPr>
          <p:cNvSpPr/>
          <p:nvPr/>
        </p:nvSpPr>
        <p:spPr>
          <a:xfrm>
            <a:off x="1185492" y="4010072"/>
            <a:ext cx="1358560" cy="607392"/>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nl-NL" sz="1000">
                <a:solidFill>
                  <a:srgbClr val="003741"/>
                </a:solidFill>
                <a:latin typeface="Trebuchet MS" panose="020B0603020202020204" pitchFamily="34" charset="0"/>
              </a:rPr>
              <a:t>≥ 6 maanden </a:t>
            </a:r>
            <a:r>
              <a:rPr lang="nl-NL" sz="1000" b="1">
                <a:solidFill>
                  <a:srgbClr val="003741"/>
                </a:solidFill>
                <a:latin typeface="Trebuchet MS" panose="020B0603020202020204" pitchFamily="34" charset="0"/>
              </a:rPr>
              <a:t>SEH-ervaring</a:t>
            </a:r>
            <a:r>
              <a:rPr lang="nl-NL" sz="1000">
                <a:solidFill>
                  <a:srgbClr val="003741"/>
                </a:solidFill>
                <a:latin typeface="Trebuchet MS" panose="020B0603020202020204" pitchFamily="34" charset="0"/>
              </a:rPr>
              <a:t> in RGS-erkende instelling?</a:t>
            </a:r>
          </a:p>
        </p:txBody>
      </p:sp>
      <p:sp>
        <p:nvSpPr>
          <p:cNvPr id="23" name="Rechthoek: afgeronde hoeken 22">
            <a:extLst>
              <a:ext uri="{FF2B5EF4-FFF2-40B4-BE49-F238E27FC236}">
                <a16:creationId xmlns:a16="http://schemas.microsoft.com/office/drawing/2014/main" id="{3B3EF32C-1E21-B830-7EB3-3791BDEB9444}"/>
              </a:ext>
            </a:extLst>
          </p:cNvPr>
          <p:cNvSpPr/>
          <p:nvPr/>
        </p:nvSpPr>
        <p:spPr>
          <a:xfrm>
            <a:off x="5322737" y="4988569"/>
            <a:ext cx="1915940" cy="1615825"/>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b="1">
                <a:solidFill>
                  <a:srgbClr val="003741"/>
                </a:solidFill>
                <a:latin typeface="Trebuchet MS" panose="020B0603020202020204" pitchFamily="34" charset="0"/>
              </a:rPr>
              <a:t>6 maanden vrijstelling</a:t>
            </a: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algn="ctr"/>
            <a:r>
              <a:rPr lang="nl-NL" sz="1000" b="1">
                <a:solidFill>
                  <a:srgbClr val="003741"/>
                </a:solidFill>
                <a:latin typeface="Trebuchet MS" panose="020B0603020202020204" pitchFamily="34" charset="0"/>
              </a:rPr>
              <a:t>of**</a:t>
            </a:r>
            <a:r>
              <a:rPr lang="nl-NL" sz="1000">
                <a:solidFill>
                  <a:srgbClr val="003741"/>
                </a:solidFill>
                <a:latin typeface="Trebuchet MS" panose="020B0603020202020204" pitchFamily="34" charset="0"/>
              </a:rPr>
              <a:t>*</a:t>
            </a:r>
            <a:endParaRPr lang="nl-NL" sz="1000" b="1">
              <a:solidFill>
                <a:srgbClr val="003741"/>
              </a:solidFill>
              <a:latin typeface="Trebuchet MS" panose="020B0603020202020204" pitchFamily="34" charset="0"/>
            </a:endParaRPr>
          </a:p>
          <a:p>
            <a:pPr algn="ct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klinische stage </a:t>
            </a:r>
            <a:r>
              <a:rPr lang="nl-NL" sz="1000" b="1">
                <a:solidFill>
                  <a:srgbClr val="003741"/>
                </a:solidFill>
                <a:latin typeface="Trebuchet MS" panose="020B0603020202020204" pitchFamily="34" charset="0"/>
              </a:rPr>
              <a:t>met of zonder </a:t>
            </a:r>
            <a:r>
              <a:rPr lang="nl-NL" sz="1000">
                <a:solidFill>
                  <a:srgbClr val="003741"/>
                </a:solidFill>
                <a:latin typeface="Trebuchet MS" panose="020B0603020202020204" pitchFamily="34" charset="0"/>
              </a:rPr>
              <a:t>spoedeisend karakter </a:t>
            </a:r>
            <a:r>
              <a:rPr lang="nl-NL" sz="1000">
                <a:solidFill>
                  <a:srgbClr val="003741"/>
                </a:solidFill>
                <a:effectLst/>
                <a:latin typeface="Trebuchet MS" panose="020B0603020202020204" pitchFamily="34" charset="0"/>
                <a:ea typeface="Calibri" panose="020F0502020204030204" pitchFamily="34" charset="0"/>
                <a:cs typeface="Times New Roman" panose="02020603050405020304" pitchFamily="18" charset="0"/>
              </a:rPr>
              <a:t>é</a:t>
            </a:r>
            <a:r>
              <a:rPr lang="nl-NL" sz="1000">
                <a:solidFill>
                  <a:srgbClr val="003741"/>
                </a:solidFill>
                <a:latin typeface="Trebuchet MS" panose="020B0603020202020204" pitchFamily="34" charset="0"/>
              </a:rPr>
              <a:t>n 3 maanden vrijstelling </a:t>
            </a:r>
          </a:p>
          <a:p>
            <a:endParaRPr lang="nl-NL" sz="1000">
              <a:solidFill>
                <a:srgbClr val="003741"/>
              </a:solidFill>
            </a:endParaRPr>
          </a:p>
        </p:txBody>
      </p:sp>
      <p:sp>
        <p:nvSpPr>
          <p:cNvPr id="44" name="Rechthoek: afgeronde hoeken 43">
            <a:extLst>
              <a:ext uri="{FF2B5EF4-FFF2-40B4-BE49-F238E27FC236}">
                <a16:creationId xmlns:a16="http://schemas.microsoft.com/office/drawing/2014/main" id="{A0711186-3C04-F1A4-53A3-64498507D844}"/>
              </a:ext>
            </a:extLst>
          </p:cNvPr>
          <p:cNvSpPr/>
          <p:nvPr/>
        </p:nvSpPr>
        <p:spPr>
          <a:xfrm>
            <a:off x="5344629" y="3177979"/>
            <a:ext cx="1896672" cy="1573247"/>
          </a:xfrm>
          <a:prstGeom prst="roundRect">
            <a:avLst/>
          </a:prstGeom>
          <a:no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endParaRPr>
          </a:p>
        </p:txBody>
      </p:sp>
      <p:cxnSp>
        <p:nvCxnSpPr>
          <p:cNvPr id="65" name="Rechte verbindingslijn 64">
            <a:extLst>
              <a:ext uri="{FF2B5EF4-FFF2-40B4-BE49-F238E27FC236}">
                <a16:creationId xmlns:a16="http://schemas.microsoft.com/office/drawing/2014/main" id="{1B722277-9AE2-D6A1-CAFB-F705787A577C}"/>
              </a:ext>
            </a:extLst>
          </p:cNvPr>
          <p:cNvCxnSpPr>
            <a:cxnSpLocks/>
          </p:cNvCxnSpPr>
          <p:nvPr/>
        </p:nvCxnSpPr>
        <p:spPr>
          <a:xfrm>
            <a:off x="2867454" y="5852217"/>
            <a:ext cx="2455283" cy="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66" name="Rechte verbindingslijn 65">
            <a:extLst>
              <a:ext uri="{FF2B5EF4-FFF2-40B4-BE49-F238E27FC236}">
                <a16:creationId xmlns:a16="http://schemas.microsoft.com/office/drawing/2014/main" id="{C0568187-2DAE-0317-35F2-632835541B38}"/>
              </a:ext>
            </a:extLst>
          </p:cNvPr>
          <p:cNvCxnSpPr>
            <a:cxnSpLocks/>
          </p:cNvCxnSpPr>
          <p:nvPr/>
        </p:nvCxnSpPr>
        <p:spPr>
          <a:xfrm flipV="1">
            <a:off x="2544052" y="4313768"/>
            <a:ext cx="329897" cy="827"/>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69" name="Rechte verbindingslijn 68">
            <a:extLst>
              <a:ext uri="{FF2B5EF4-FFF2-40B4-BE49-F238E27FC236}">
                <a16:creationId xmlns:a16="http://schemas.microsoft.com/office/drawing/2014/main" id="{71F5F0C2-7EE5-A178-2EF1-99026F50C2A3}"/>
              </a:ext>
            </a:extLst>
          </p:cNvPr>
          <p:cNvCxnSpPr>
            <a:cxnSpLocks/>
          </p:cNvCxnSpPr>
          <p:nvPr/>
        </p:nvCxnSpPr>
        <p:spPr>
          <a:xfrm>
            <a:off x="2873949" y="3056035"/>
            <a:ext cx="365972" cy="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74" name="Rechte verbindingslijn 73">
            <a:extLst>
              <a:ext uri="{FF2B5EF4-FFF2-40B4-BE49-F238E27FC236}">
                <a16:creationId xmlns:a16="http://schemas.microsoft.com/office/drawing/2014/main" id="{8EE8B9A2-B7CE-B4D9-B083-AE84DFB40F44}"/>
              </a:ext>
            </a:extLst>
          </p:cNvPr>
          <p:cNvCxnSpPr>
            <a:cxnSpLocks/>
          </p:cNvCxnSpPr>
          <p:nvPr/>
        </p:nvCxnSpPr>
        <p:spPr>
          <a:xfrm>
            <a:off x="4969267" y="2242310"/>
            <a:ext cx="0" cy="1710978"/>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75" name="Rechte verbindingslijn 74">
            <a:extLst>
              <a:ext uri="{FF2B5EF4-FFF2-40B4-BE49-F238E27FC236}">
                <a16:creationId xmlns:a16="http://schemas.microsoft.com/office/drawing/2014/main" id="{74ED50DC-F071-DFC8-2411-250D15966A88}"/>
              </a:ext>
            </a:extLst>
          </p:cNvPr>
          <p:cNvCxnSpPr>
            <a:cxnSpLocks/>
          </p:cNvCxnSpPr>
          <p:nvPr/>
        </p:nvCxnSpPr>
        <p:spPr>
          <a:xfrm flipV="1">
            <a:off x="4966417" y="3953288"/>
            <a:ext cx="391672" cy="2585"/>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76" name="Rechte verbindingslijn 75">
            <a:extLst>
              <a:ext uri="{FF2B5EF4-FFF2-40B4-BE49-F238E27FC236}">
                <a16:creationId xmlns:a16="http://schemas.microsoft.com/office/drawing/2014/main" id="{AF0BF3B1-0307-BACF-E49F-59657C31C9EE}"/>
              </a:ext>
            </a:extLst>
          </p:cNvPr>
          <p:cNvCxnSpPr>
            <a:cxnSpLocks/>
            <a:stCxn id="11" idx="3"/>
          </p:cNvCxnSpPr>
          <p:nvPr/>
        </p:nvCxnSpPr>
        <p:spPr>
          <a:xfrm>
            <a:off x="4614713" y="3064391"/>
            <a:ext cx="345684" cy="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77" name="Rechte verbindingslijn 76">
            <a:extLst>
              <a:ext uri="{FF2B5EF4-FFF2-40B4-BE49-F238E27FC236}">
                <a16:creationId xmlns:a16="http://schemas.microsoft.com/office/drawing/2014/main" id="{0E3364A9-3897-F3BA-0748-4886EECBA7CE}"/>
              </a:ext>
            </a:extLst>
          </p:cNvPr>
          <p:cNvCxnSpPr>
            <a:cxnSpLocks/>
          </p:cNvCxnSpPr>
          <p:nvPr/>
        </p:nvCxnSpPr>
        <p:spPr>
          <a:xfrm>
            <a:off x="4971400" y="2242310"/>
            <a:ext cx="368699" cy="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86" name="Tekstvak 85">
            <a:extLst>
              <a:ext uri="{FF2B5EF4-FFF2-40B4-BE49-F238E27FC236}">
                <a16:creationId xmlns:a16="http://schemas.microsoft.com/office/drawing/2014/main" id="{EF502E28-E432-B45F-1FD7-A76AE833EAA2}"/>
              </a:ext>
            </a:extLst>
          </p:cNvPr>
          <p:cNvSpPr txBox="1"/>
          <p:nvPr/>
        </p:nvSpPr>
        <p:spPr>
          <a:xfrm>
            <a:off x="5423062" y="3129776"/>
            <a:ext cx="1815615" cy="1785104"/>
          </a:xfrm>
          <a:prstGeom prst="rect">
            <a:avLst/>
          </a:prstGeom>
          <a:noFill/>
        </p:spPr>
        <p:txBody>
          <a:bodyPr wrap="square">
            <a:spAutoFit/>
          </a:bodyPr>
          <a:lstStyle/>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SEH-stage </a:t>
            </a:r>
            <a:r>
              <a:rPr lang="nl-NL" sz="1000">
                <a:solidFill>
                  <a:srgbClr val="003741"/>
                </a:solidFill>
                <a:effectLst/>
                <a:latin typeface="Trebuchet MS" panose="020B0603020202020204" pitchFamily="34" charset="0"/>
                <a:ea typeface="Calibri" panose="020F0502020204030204" pitchFamily="34" charset="0"/>
                <a:cs typeface="Times New Roman" panose="02020603050405020304" pitchFamily="18" charset="0"/>
              </a:rPr>
              <a:t>é</a:t>
            </a:r>
            <a:r>
              <a:rPr lang="nl-NL" sz="1000">
                <a:solidFill>
                  <a:srgbClr val="003741"/>
                </a:solidFill>
                <a:latin typeface="Trebuchet MS" panose="020B0603020202020204" pitchFamily="34" charset="0"/>
              </a:rPr>
              <a:t>n </a:t>
            </a:r>
          </a:p>
          <a:p>
            <a:pPr marL="171450" indent="-171450">
              <a:buFont typeface="Arial" panose="020B0604020202020204" pitchFamily="34" charset="0"/>
              <a:buChar char="•"/>
            </a:pPr>
            <a:r>
              <a:rPr lang="nl-NL" sz="1000" b="1">
                <a:solidFill>
                  <a:srgbClr val="003741"/>
                </a:solidFill>
                <a:latin typeface="Trebuchet MS" panose="020B0603020202020204" pitchFamily="34" charset="0"/>
              </a:rPr>
              <a:t>3 maanden vrijstelling</a:t>
            </a: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a:p>
            <a:pPr algn="ctr"/>
            <a:r>
              <a:rPr lang="nl-NL" sz="1000" b="1">
                <a:solidFill>
                  <a:srgbClr val="003741"/>
                </a:solidFill>
                <a:latin typeface="Trebuchet MS" panose="020B0603020202020204" pitchFamily="34" charset="0"/>
              </a:rPr>
              <a:t>of**</a:t>
            </a:r>
            <a:r>
              <a:rPr lang="nl-NL" sz="1000">
                <a:solidFill>
                  <a:srgbClr val="003741"/>
                </a:solidFill>
                <a:latin typeface="Trebuchet MS" panose="020B0603020202020204" pitchFamily="34" charset="0"/>
              </a:rPr>
              <a:t>*</a:t>
            </a:r>
            <a:endParaRPr lang="nl-NL" sz="1000" b="1">
              <a:solidFill>
                <a:srgbClr val="003741"/>
              </a:solidFill>
              <a:latin typeface="Trebuchet MS" panose="020B0603020202020204" pitchFamily="34" charset="0"/>
            </a:endParaRPr>
          </a:p>
          <a:p>
            <a:pPr algn="ctr"/>
            <a:endParaRPr lang="nl-NL" sz="1000">
              <a:solidFill>
                <a:srgbClr val="003741"/>
              </a:solidFill>
              <a:latin typeface="Trebuchet MS" panose="020B0603020202020204" pitchFamily="34" charset="0"/>
            </a:endParaRPr>
          </a:p>
          <a:p>
            <a:pPr marL="171450" indent="-171450">
              <a:buFont typeface="Arial" panose="020B0604020202020204" pitchFamily="34" charset="0"/>
              <a:buChar char="•"/>
            </a:pPr>
            <a:r>
              <a:rPr lang="nl-NL" sz="1000">
                <a:solidFill>
                  <a:srgbClr val="003741"/>
                </a:solidFill>
                <a:latin typeface="Trebuchet MS" panose="020B0603020202020204" pitchFamily="34" charset="0"/>
              </a:rPr>
              <a:t>3 maanden SEH-stage </a:t>
            </a:r>
            <a:r>
              <a:rPr lang="nl-NL" sz="1000">
                <a:solidFill>
                  <a:srgbClr val="003741"/>
                </a:solidFill>
                <a:effectLst/>
                <a:latin typeface="Trebuchet MS" panose="020B0603020202020204" pitchFamily="34" charset="0"/>
                <a:ea typeface="Calibri" panose="020F0502020204030204" pitchFamily="34" charset="0"/>
                <a:cs typeface="Times New Roman" panose="02020603050405020304" pitchFamily="18" charset="0"/>
              </a:rPr>
              <a:t>é</a:t>
            </a:r>
            <a:r>
              <a:rPr lang="nl-NL" sz="1000">
                <a:solidFill>
                  <a:srgbClr val="003741"/>
                </a:solidFill>
                <a:latin typeface="Trebuchet MS" panose="020B0603020202020204" pitchFamily="34" charset="0"/>
              </a:rPr>
              <a:t>n 3 maanden klinische stage </a:t>
            </a:r>
            <a:r>
              <a:rPr lang="nl-NL" sz="1000" b="1">
                <a:solidFill>
                  <a:srgbClr val="003741"/>
                </a:solidFill>
                <a:latin typeface="Trebuchet MS" panose="020B0603020202020204" pitchFamily="34" charset="0"/>
              </a:rPr>
              <a:t>met </a:t>
            </a:r>
            <a:r>
              <a:rPr lang="nl-NL" sz="1000">
                <a:solidFill>
                  <a:srgbClr val="003741"/>
                </a:solidFill>
                <a:latin typeface="Trebuchet MS" panose="020B0603020202020204" pitchFamily="34" charset="0"/>
              </a:rPr>
              <a:t>spoedeisend karakter* </a:t>
            </a:r>
          </a:p>
          <a:p>
            <a:pPr marL="171450" indent="-171450">
              <a:buFont typeface="Arial" panose="020B0604020202020204" pitchFamily="34" charset="0"/>
              <a:buChar char="•"/>
            </a:pPr>
            <a:endParaRPr lang="nl-NL" sz="1000">
              <a:solidFill>
                <a:srgbClr val="003741"/>
              </a:solidFill>
              <a:latin typeface="Trebuchet MS" panose="020B0603020202020204" pitchFamily="34" charset="0"/>
            </a:endParaRPr>
          </a:p>
        </p:txBody>
      </p:sp>
      <p:sp>
        <p:nvSpPr>
          <p:cNvPr id="88" name="Tekstvak 87">
            <a:extLst>
              <a:ext uri="{FF2B5EF4-FFF2-40B4-BE49-F238E27FC236}">
                <a16:creationId xmlns:a16="http://schemas.microsoft.com/office/drawing/2014/main" id="{3CF7A2C5-55E2-BB0D-401E-938D616C266E}"/>
              </a:ext>
            </a:extLst>
          </p:cNvPr>
          <p:cNvSpPr txBox="1"/>
          <p:nvPr/>
        </p:nvSpPr>
        <p:spPr>
          <a:xfrm>
            <a:off x="8265072" y="1101942"/>
            <a:ext cx="3799367" cy="5339923"/>
          </a:xfrm>
          <a:prstGeom prst="rect">
            <a:avLst/>
          </a:prstGeom>
          <a:noFill/>
        </p:spPr>
        <p:txBody>
          <a:bodyPr wrap="square" lIns="91440" tIns="45720" rIns="91440" bIns="45720" rtlCol="0" anchor="t">
            <a:spAutoFit/>
          </a:bodyPr>
          <a:lstStyle/>
          <a:p>
            <a:r>
              <a:rPr lang="nl-NL" sz="1100">
                <a:solidFill>
                  <a:srgbClr val="003741"/>
                </a:solidFill>
                <a:latin typeface="Trebuchet MS" panose="020B0603020202020204" pitchFamily="34" charset="0"/>
              </a:rPr>
              <a:t>* Klinische ervaring/stages met spoedeisend karakter:</a:t>
            </a: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r>
              <a:rPr lang="nl-NL" sz="1100">
                <a:solidFill>
                  <a:srgbClr val="003741"/>
                </a:solidFill>
                <a:latin typeface="Trebuchet MS" panose="020B0603020202020204" pitchFamily="34" charset="0"/>
              </a:rPr>
              <a:t>** Klinische stages zonder spoedeisend karakter:</a:t>
            </a: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C00000"/>
              </a:solidFill>
              <a:latin typeface="Trebuchet MS" panose="020B0603020202020204" pitchFamily="34" charset="0"/>
              <a:ea typeface="Times New Roman" panose="02020603050405020304" pitchFamily="18" charset="0"/>
              <a:cs typeface="Times New Roman" panose="02020603050405020304" pitchFamily="18"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r>
              <a:rPr lang="nl-NL" sz="1100">
                <a:solidFill>
                  <a:srgbClr val="003741"/>
                </a:solidFill>
                <a:latin typeface="Trebuchet MS" panose="020B0603020202020204" pitchFamily="34" charset="0"/>
              </a:rPr>
              <a:t> </a:t>
            </a: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endParaRPr lang="nl-NL" sz="1100">
              <a:solidFill>
                <a:srgbClr val="003741"/>
              </a:solidFill>
              <a:latin typeface="Trebuchet MS" panose="020B0603020202020204" pitchFamily="34" charset="0"/>
            </a:endParaRPr>
          </a:p>
          <a:p>
            <a:r>
              <a:rPr lang="nl-NL" sz="1100">
                <a:solidFill>
                  <a:srgbClr val="003741"/>
                </a:solidFill>
                <a:latin typeface="Trebuchet MS" panose="020B0603020202020204" pitchFamily="34" charset="0"/>
              </a:rPr>
              <a:t>*** Afhankelijk van voorkeur aios, maar ook voortgang, </a:t>
            </a:r>
          </a:p>
          <a:p>
            <a:r>
              <a:rPr lang="nl-NL" sz="1100">
                <a:solidFill>
                  <a:srgbClr val="003741"/>
                </a:solidFill>
                <a:latin typeface="Trebuchet MS" panose="020B0603020202020204" pitchFamily="34" charset="0"/>
              </a:rPr>
              <a:t>      oordeel HAO en oordeel SB-er</a:t>
            </a:r>
            <a:endParaRPr lang="nl-NL" sz="1100">
              <a:solidFill>
                <a:srgbClr val="C00000"/>
              </a:solidFill>
              <a:latin typeface="Trebuchet MS" panose="020B0603020202020204" pitchFamily="34" charset="0"/>
              <a:ea typeface="Times New Roman" panose="02020603050405020304" pitchFamily="18" charset="0"/>
              <a:cs typeface="Times New Roman" panose="02020603050405020304" pitchFamily="18" charset="0"/>
            </a:endParaRPr>
          </a:p>
          <a:p>
            <a:endParaRPr lang="nl-NL" sz="1100">
              <a:solidFill>
                <a:srgbClr val="C00000"/>
              </a:solidFill>
              <a:latin typeface="Trebuchet MS" panose="020B0603020202020204" pitchFamily="34" charset="0"/>
              <a:ea typeface="Times New Roman" panose="02020603050405020304" pitchFamily="18" charset="0"/>
              <a:cs typeface="Times New Roman" panose="02020603050405020304" pitchFamily="18" charset="0"/>
            </a:endParaRPr>
          </a:p>
          <a:p>
            <a:endParaRPr lang="nl-NL" sz="1100">
              <a:solidFill>
                <a:srgbClr val="C00000"/>
              </a:solidFill>
              <a:effectLst/>
              <a:latin typeface="Trebuchet MS"/>
              <a:ea typeface="Times New Roman" panose="02020603050405020304" pitchFamily="18" charset="0"/>
              <a:cs typeface="Times New Roman"/>
            </a:endParaRPr>
          </a:p>
          <a:p>
            <a:endParaRPr lang="nl-NL" sz="1100">
              <a:solidFill>
                <a:srgbClr val="003741"/>
              </a:solidFill>
              <a:latin typeface="Trebuchet MS" panose="020B0603020202020204" pitchFamily="34" charset="0"/>
            </a:endParaRPr>
          </a:p>
        </p:txBody>
      </p:sp>
      <p:sp>
        <p:nvSpPr>
          <p:cNvPr id="95" name="Tekstvak 94">
            <a:extLst>
              <a:ext uri="{FF2B5EF4-FFF2-40B4-BE49-F238E27FC236}">
                <a16:creationId xmlns:a16="http://schemas.microsoft.com/office/drawing/2014/main" id="{0EE12ADA-4498-1619-1AA0-128E035FA21C}"/>
              </a:ext>
            </a:extLst>
          </p:cNvPr>
          <p:cNvSpPr txBox="1"/>
          <p:nvPr/>
        </p:nvSpPr>
        <p:spPr>
          <a:xfrm>
            <a:off x="1181270" y="1101942"/>
            <a:ext cx="1601451" cy="276999"/>
          </a:xfrm>
          <a:prstGeom prst="rect">
            <a:avLst/>
          </a:prstGeom>
          <a:noFill/>
        </p:spPr>
        <p:txBody>
          <a:bodyPr wrap="square" rtlCol="0">
            <a:spAutoFit/>
          </a:bodyPr>
          <a:lstStyle/>
          <a:p>
            <a:r>
              <a:rPr lang="nl-NL" sz="1200">
                <a:solidFill>
                  <a:srgbClr val="003741"/>
                </a:solidFill>
                <a:latin typeface="Trebuchet MS" panose="020B0603020202020204" pitchFamily="34" charset="0"/>
              </a:rPr>
              <a:t> SEH werkervaring</a:t>
            </a:r>
          </a:p>
        </p:txBody>
      </p:sp>
      <p:sp>
        <p:nvSpPr>
          <p:cNvPr id="96" name="Tekstvak 95">
            <a:extLst>
              <a:ext uri="{FF2B5EF4-FFF2-40B4-BE49-F238E27FC236}">
                <a16:creationId xmlns:a16="http://schemas.microsoft.com/office/drawing/2014/main" id="{162FE280-CF4E-DF8E-3F93-E2557371E72A}"/>
              </a:ext>
            </a:extLst>
          </p:cNvPr>
          <p:cNvSpPr txBox="1"/>
          <p:nvPr/>
        </p:nvSpPr>
        <p:spPr>
          <a:xfrm>
            <a:off x="3316805" y="1106149"/>
            <a:ext cx="1401346" cy="461665"/>
          </a:xfrm>
          <a:prstGeom prst="rect">
            <a:avLst/>
          </a:prstGeom>
          <a:noFill/>
        </p:spPr>
        <p:txBody>
          <a:bodyPr wrap="none" rtlCol="0">
            <a:spAutoFit/>
          </a:bodyPr>
          <a:lstStyle/>
          <a:p>
            <a:r>
              <a:rPr lang="nl-NL" sz="1200">
                <a:solidFill>
                  <a:srgbClr val="003741"/>
                </a:solidFill>
                <a:latin typeface="Trebuchet MS" panose="020B0603020202020204" pitchFamily="34" charset="0"/>
              </a:rPr>
              <a:t>Overige klinische </a:t>
            </a:r>
          </a:p>
          <a:p>
            <a:r>
              <a:rPr lang="nl-NL" sz="1200">
                <a:solidFill>
                  <a:srgbClr val="003741"/>
                </a:solidFill>
                <a:latin typeface="Trebuchet MS" panose="020B0603020202020204" pitchFamily="34" charset="0"/>
              </a:rPr>
              <a:t>werkervaring</a:t>
            </a:r>
          </a:p>
        </p:txBody>
      </p:sp>
      <p:sp>
        <p:nvSpPr>
          <p:cNvPr id="97" name="Tekstvak 96">
            <a:extLst>
              <a:ext uri="{FF2B5EF4-FFF2-40B4-BE49-F238E27FC236}">
                <a16:creationId xmlns:a16="http://schemas.microsoft.com/office/drawing/2014/main" id="{A425C761-2BA9-C88F-3F39-2D44367B643F}"/>
              </a:ext>
            </a:extLst>
          </p:cNvPr>
          <p:cNvSpPr txBox="1"/>
          <p:nvPr/>
        </p:nvSpPr>
        <p:spPr>
          <a:xfrm>
            <a:off x="5322737" y="1106149"/>
            <a:ext cx="1896673" cy="276999"/>
          </a:xfrm>
          <a:prstGeom prst="rect">
            <a:avLst/>
          </a:prstGeom>
          <a:noFill/>
        </p:spPr>
        <p:txBody>
          <a:bodyPr wrap="none" rtlCol="0">
            <a:spAutoFit/>
          </a:bodyPr>
          <a:lstStyle/>
          <a:p>
            <a:r>
              <a:rPr lang="nl-NL" sz="1200">
                <a:solidFill>
                  <a:srgbClr val="003741"/>
                </a:solidFill>
                <a:latin typeface="Trebuchet MS" panose="020B0603020202020204" pitchFamily="34" charset="0"/>
              </a:rPr>
              <a:t>Mogelijke stagetrajecten</a:t>
            </a:r>
          </a:p>
        </p:txBody>
      </p:sp>
      <p:sp>
        <p:nvSpPr>
          <p:cNvPr id="98" name="Tekstvak 97">
            <a:extLst>
              <a:ext uri="{FF2B5EF4-FFF2-40B4-BE49-F238E27FC236}">
                <a16:creationId xmlns:a16="http://schemas.microsoft.com/office/drawing/2014/main" id="{0ED8797F-8E52-1125-2D08-51FC9D7C3B9C}"/>
              </a:ext>
            </a:extLst>
          </p:cNvPr>
          <p:cNvSpPr txBox="1"/>
          <p:nvPr/>
        </p:nvSpPr>
        <p:spPr>
          <a:xfrm>
            <a:off x="1181270" y="322527"/>
            <a:ext cx="8195314" cy="523220"/>
          </a:xfrm>
          <a:prstGeom prst="rect">
            <a:avLst/>
          </a:prstGeom>
          <a:noFill/>
        </p:spPr>
        <p:txBody>
          <a:bodyPr wrap="square" rtlCol="0">
            <a:spAutoFit/>
          </a:bodyPr>
          <a:lstStyle/>
          <a:p>
            <a:r>
              <a:rPr lang="nl-NL" sz="2800">
                <a:solidFill>
                  <a:srgbClr val="003741"/>
                </a:solidFill>
                <a:latin typeface="Trebuchet MS" panose="020B0603020202020204" pitchFamily="34" charset="0"/>
              </a:rPr>
              <a:t>Klinisch Stage - nadruk op </a:t>
            </a:r>
            <a:r>
              <a:rPr lang="nl-NL" sz="2800" u="sng">
                <a:solidFill>
                  <a:srgbClr val="003741"/>
                </a:solidFill>
                <a:latin typeface="Trebuchet MS" panose="020B0603020202020204" pitchFamily="34" charset="0"/>
              </a:rPr>
              <a:t>spoedzorg </a:t>
            </a:r>
          </a:p>
        </p:txBody>
      </p:sp>
      <p:sp>
        <p:nvSpPr>
          <p:cNvPr id="100" name="Rechthoek: afgeronde hoeken 99">
            <a:extLst>
              <a:ext uri="{FF2B5EF4-FFF2-40B4-BE49-F238E27FC236}">
                <a16:creationId xmlns:a16="http://schemas.microsoft.com/office/drawing/2014/main" id="{500B0EE3-1908-0829-8CE8-28DBFAB6720B}"/>
              </a:ext>
            </a:extLst>
          </p:cNvPr>
          <p:cNvSpPr/>
          <p:nvPr/>
        </p:nvSpPr>
        <p:spPr>
          <a:xfrm>
            <a:off x="8644164" y="1365421"/>
            <a:ext cx="1602873" cy="1180817"/>
          </a:xfrm>
          <a:prstGeom prst="roundRect">
            <a:avLst>
              <a:gd name="adj" fmla="val 16667"/>
            </a:avLst>
          </a:prstGeom>
          <a:noFill/>
          <a:ln w="12700">
            <a:solidFill>
              <a:srgbClr val="7A23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p:txBody>
      </p:sp>
      <p:sp>
        <p:nvSpPr>
          <p:cNvPr id="101" name="Tekstvak 100">
            <a:extLst>
              <a:ext uri="{FF2B5EF4-FFF2-40B4-BE49-F238E27FC236}">
                <a16:creationId xmlns:a16="http://schemas.microsoft.com/office/drawing/2014/main" id="{0D36FC39-E161-1689-B3F9-6D3716CB8815}"/>
              </a:ext>
            </a:extLst>
          </p:cNvPr>
          <p:cNvSpPr txBox="1"/>
          <p:nvPr/>
        </p:nvSpPr>
        <p:spPr>
          <a:xfrm>
            <a:off x="8790070" y="1400384"/>
            <a:ext cx="1554986" cy="1107996"/>
          </a:xfrm>
          <a:prstGeom prst="rect">
            <a:avLst/>
          </a:prstGeom>
          <a:noFill/>
        </p:spPr>
        <p:txBody>
          <a:bodyPr wrap="square" lIns="91440" tIns="45720" rIns="91440" bIns="45720" rtlCol="0" anchor="t">
            <a:spAutoFit/>
          </a:bodyPr>
          <a:lstStyle/>
          <a:p>
            <a:r>
              <a:rPr lang="nl-NL" sz="1100">
                <a:solidFill>
                  <a:srgbClr val="7A2323"/>
                </a:solidFill>
                <a:latin typeface="Trebuchet MS" panose="020B0603020202020204" pitchFamily="34" charset="0"/>
              </a:rPr>
              <a:t>Chirurgie</a:t>
            </a:r>
          </a:p>
          <a:p>
            <a:r>
              <a:rPr lang="nl-NL" sz="1100">
                <a:solidFill>
                  <a:srgbClr val="7A2323"/>
                </a:solidFill>
                <a:latin typeface="Trebuchet MS" panose="020B0603020202020204" pitchFamily="34" charset="0"/>
              </a:rPr>
              <a:t>Interne</a:t>
            </a:r>
          </a:p>
          <a:p>
            <a:r>
              <a:rPr lang="nl-NL" sz="1100">
                <a:solidFill>
                  <a:srgbClr val="7A2323"/>
                </a:solidFill>
                <a:latin typeface="Trebuchet MS" panose="020B0603020202020204" pitchFamily="34" charset="0"/>
              </a:rPr>
              <a:t>Kindergeneeskunde</a:t>
            </a:r>
          </a:p>
          <a:p>
            <a:r>
              <a:rPr lang="nl-NL" sz="1100">
                <a:solidFill>
                  <a:srgbClr val="7A2323"/>
                </a:solidFill>
                <a:latin typeface="Trebuchet MS" panose="020B0603020202020204" pitchFamily="34" charset="0"/>
              </a:rPr>
              <a:t>Cardiologie</a:t>
            </a:r>
          </a:p>
          <a:p>
            <a:r>
              <a:rPr lang="nl-NL" sz="1100">
                <a:solidFill>
                  <a:srgbClr val="7A2323"/>
                </a:solidFill>
                <a:latin typeface="Trebuchet MS"/>
              </a:rPr>
              <a:t>Longgeneeskunde</a:t>
            </a:r>
          </a:p>
          <a:p>
            <a:r>
              <a:rPr lang="nl-NL" sz="1100">
                <a:solidFill>
                  <a:srgbClr val="7A2323"/>
                </a:solidFill>
                <a:latin typeface="Trebuchet MS"/>
              </a:rPr>
              <a:t>Neurologie</a:t>
            </a:r>
          </a:p>
        </p:txBody>
      </p:sp>
      <p:sp>
        <p:nvSpPr>
          <p:cNvPr id="102" name="Rechthoek: afgeronde hoeken 101">
            <a:extLst>
              <a:ext uri="{FF2B5EF4-FFF2-40B4-BE49-F238E27FC236}">
                <a16:creationId xmlns:a16="http://schemas.microsoft.com/office/drawing/2014/main" id="{FBD16AAD-7FC9-9BAA-071E-C5CE2A5C6836}"/>
              </a:ext>
            </a:extLst>
          </p:cNvPr>
          <p:cNvSpPr/>
          <p:nvPr/>
        </p:nvSpPr>
        <p:spPr>
          <a:xfrm>
            <a:off x="8629825" y="3098579"/>
            <a:ext cx="1875476" cy="2164221"/>
          </a:xfrm>
          <a:prstGeom prst="roundRect">
            <a:avLst/>
          </a:prstGeom>
          <a:noFill/>
          <a:ln w="12700">
            <a:solidFill>
              <a:srgbClr val="7A232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a:p>
            <a:pPr marL="171450" indent="-171450">
              <a:buFont typeface="Arial" panose="020B0604020202020204" pitchFamily="34" charset="0"/>
              <a:buChar char="•"/>
            </a:pPr>
            <a:endParaRPr lang="nl-NL" sz="1000">
              <a:solidFill>
                <a:srgbClr val="003741"/>
              </a:solidFill>
            </a:endParaRPr>
          </a:p>
        </p:txBody>
      </p:sp>
      <p:sp>
        <p:nvSpPr>
          <p:cNvPr id="103" name="Tekstvak 102">
            <a:extLst>
              <a:ext uri="{FF2B5EF4-FFF2-40B4-BE49-F238E27FC236}">
                <a16:creationId xmlns:a16="http://schemas.microsoft.com/office/drawing/2014/main" id="{D1097213-C8E0-A3A2-2FA2-DD1AB8DF2A24}"/>
              </a:ext>
            </a:extLst>
          </p:cNvPr>
          <p:cNvSpPr txBox="1"/>
          <p:nvPr/>
        </p:nvSpPr>
        <p:spPr>
          <a:xfrm>
            <a:off x="8734823" y="3128797"/>
            <a:ext cx="1835422" cy="2123658"/>
          </a:xfrm>
          <a:prstGeom prst="rect">
            <a:avLst/>
          </a:prstGeom>
          <a:noFill/>
        </p:spPr>
        <p:txBody>
          <a:bodyPr wrap="square" rtlCol="0">
            <a:spAutoFit/>
          </a:bodyPr>
          <a:lstStyle/>
          <a:p>
            <a:r>
              <a:rPr lang="nl-NL" sz="1100">
                <a:solidFill>
                  <a:srgbClr val="7A2323"/>
                </a:solidFill>
                <a:latin typeface="Trebuchet MS" panose="020B0603020202020204" pitchFamily="34" charset="0"/>
              </a:rPr>
              <a:t>Gynaecologie</a:t>
            </a:r>
          </a:p>
          <a:p>
            <a:r>
              <a:rPr lang="nl-NL" sz="1100">
                <a:solidFill>
                  <a:srgbClr val="7A2323"/>
                </a:solidFill>
                <a:latin typeface="Trebuchet MS" panose="020B0603020202020204" pitchFamily="34" charset="0"/>
              </a:rPr>
              <a:t>Orthopedie</a:t>
            </a:r>
          </a:p>
          <a:p>
            <a:r>
              <a:rPr lang="nl-NL" sz="1100">
                <a:solidFill>
                  <a:srgbClr val="7A2323"/>
                </a:solidFill>
                <a:latin typeface="Trebuchet MS" panose="020B0603020202020204" pitchFamily="34" charset="0"/>
              </a:rPr>
              <a:t>Reumatologie</a:t>
            </a:r>
          </a:p>
          <a:p>
            <a:r>
              <a:rPr lang="nl-NL" sz="1100">
                <a:solidFill>
                  <a:srgbClr val="7A2323"/>
                </a:solidFill>
                <a:latin typeface="Trebuchet MS" panose="020B0603020202020204" pitchFamily="34" charset="0"/>
              </a:rPr>
              <a:t>KNO</a:t>
            </a:r>
          </a:p>
          <a:p>
            <a:r>
              <a:rPr lang="nl-NL" sz="1100">
                <a:solidFill>
                  <a:srgbClr val="7A2323"/>
                </a:solidFill>
                <a:latin typeface="Trebuchet MS" panose="020B0603020202020204" pitchFamily="34" charset="0"/>
              </a:rPr>
              <a:t>Urologie</a:t>
            </a:r>
          </a:p>
          <a:p>
            <a:r>
              <a:rPr lang="nl-NL" sz="1100">
                <a:solidFill>
                  <a:srgbClr val="7A2323"/>
                </a:solidFill>
                <a:latin typeface="Trebuchet MS" panose="020B0603020202020204" pitchFamily="34" charset="0"/>
              </a:rPr>
              <a:t>Dermatologie</a:t>
            </a:r>
          </a:p>
          <a:p>
            <a:r>
              <a:rPr lang="nl-NL" sz="1100">
                <a:solidFill>
                  <a:srgbClr val="7A2323"/>
                </a:solidFill>
                <a:latin typeface="Trebuchet MS" panose="020B0603020202020204" pitchFamily="34" charset="0"/>
              </a:rPr>
              <a:t>Pijnpoli</a:t>
            </a:r>
          </a:p>
          <a:p>
            <a:r>
              <a:rPr lang="nl-NL" sz="1100">
                <a:solidFill>
                  <a:srgbClr val="7A2323"/>
                </a:solidFill>
                <a:latin typeface="Trebuchet MS" panose="020B0603020202020204" pitchFamily="34" charset="0"/>
              </a:rPr>
              <a:t>Klinische genetica</a:t>
            </a:r>
          </a:p>
          <a:p>
            <a:r>
              <a:rPr lang="nl-NL" sz="1100">
                <a:solidFill>
                  <a:srgbClr val="7A2323"/>
                </a:solidFill>
                <a:latin typeface="Trebuchet MS" panose="020B0603020202020204" pitchFamily="34" charset="0"/>
              </a:rPr>
              <a:t>Forensische geneeskunde</a:t>
            </a:r>
          </a:p>
          <a:p>
            <a:r>
              <a:rPr lang="nl-NL" sz="1100">
                <a:solidFill>
                  <a:srgbClr val="7A2323"/>
                </a:solidFill>
                <a:latin typeface="Trebuchet MS" panose="020B0603020202020204" pitchFamily="34" charset="0"/>
              </a:rPr>
              <a:t>Oncologie</a:t>
            </a:r>
          </a:p>
          <a:p>
            <a:r>
              <a:rPr lang="nl-NL" sz="1100">
                <a:solidFill>
                  <a:srgbClr val="7A2323"/>
                </a:solidFill>
                <a:latin typeface="Trebuchet MS" panose="020B0603020202020204" pitchFamily="34" charset="0"/>
              </a:rPr>
              <a:t>Verslavingsgeneeskunde</a:t>
            </a:r>
          </a:p>
          <a:p>
            <a:r>
              <a:rPr lang="nl-NL" sz="1100">
                <a:solidFill>
                  <a:srgbClr val="7A2323"/>
                </a:solidFill>
                <a:latin typeface="Trebuchet MS" panose="020B0603020202020204" pitchFamily="34" charset="0"/>
              </a:rPr>
              <a:t>Wetenschappelijke stage</a:t>
            </a:r>
          </a:p>
        </p:txBody>
      </p:sp>
      <p:pic>
        <p:nvPicPr>
          <p:cNvPr id="2" name="Afbeelding 1">
            <a:extLst>
              <a:ext uri="{FF2B5EF4-FFF2-40B4-BE49-F238E27FC236}">
                <a16:creationId xmlns:a16="http://schemas.microsoft.com/office/drawing/2014/main" id="{F1DBBD7A-97B2-17C5-93A0-3CEB95A80D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2528" y="-148"/>
            <a:ext cx="589472" cy="589472"/>
          </a:xfrm>
          <a:prstGeom prst="rect">
            <a:avLst/>
          </a:prstGeom>
        </p:spPr>
      </p:pic>
      <p:sp>
        <p:nvSpPr>
          <p:cNvPr id="7" name="Rechthoek: afgeronde hoeken 6">
            <a:extLst>
              <a:ext uri="{FF2B5EF4-FFF2-40B4-BE49-F238E27FC236}">
                <a16:creationId xmlns:a16="http://schemas.microsoft.com/office/drawing/2014/main" id="{269BEBF3-7C5E-E8D4-E001-5A5D9E0437B8}"/>
              </a:ext>
            </a:extLst>
          </p:cNvPr>
          <p:cNvSpPr/>
          <p:nvPr/>
        </p:nvSpPr>
        <p:spPr>
          <a:xfrm>
            <a:off x="2634586" y="3560924"/>
            <a:ext cx="472230" cy="290881"/>
          </a:xfrm>
          <a:prstGeom prst="roundRect">
            <a:avLst/>
          </a:prstGeom>
          <a:solidFill>
            <a:srgbClr val="C0000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bg1"/>
                </a:solidFill>
                <a:latin typeface="Trebuchet MS" panose="020B0603020202020204" pitchFamily="34" charset="0"/>
              </a:rPr>
              <a:t>NEE</a:t>
            </a:r>
          </a:p>
        </p:txBody>
      </p:sp>
      <p:sp>
        <p:nvSpPr>
          <p:cNvPr id="8" name="Rechthoek: afgeronde hoeken 7">
            <a:extLst>
              <a:ext uri="{FF2B5EF4-FFF2-40B4-BE49-F238E27FC236}">
                <a16:creationId xmlns:a16="http://schemas.microsoft.com/office/drawing/2014/main" id="{BCCDDD5B-E6FD-000D-983E-D11B2F6CBCC2}"/>
              </a:ext>
            </a:extLst>
          </p:cNvPr>
          <p:cNvSpPr/>
          <p:nvPr/>
        </p:nvSpPr>
        <p:spPr>
          <a:xfrm>
            <a:off x="4729230" y="2494547"/>
            <a:ext cx="472230" cy="290881"/>
          </a:xfrm>
          <a:prstGeom prst="roundRect">
            <a:avLst/>
          </a:prstGeom>
          <a:solidFill>
            <a:srgbClr val="C0000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bg1"/>
                </a:solidFill>
                <a:latin typeface="Trebuchet MS" panose="020B0603020202020204" pitchFamily="34" charset="0"/>
              </a:rPr>
              <a:t>NEE</a:t>
            </a:r>
          </a:p>
        </p:txBody>
      </p:sp>
      <p:sp>
        <p:nvSpPr>
          <p:cNvPr id="9" name="Rechthoek: afgeronde hoeken 8">
            <a:extLst>
              <a:ext uri="{FF2B5EF4-FFF2-40B4-BE49-F238E27FC236}">
                <a16:creationId xmlns:a16="http://schemas.microsoft.com/office/drawing/2014/main" id="{8EF2FED0-7F65-6B48-7021-6008FD714699}"/>
              </a:ext>
            </a:extLst>
          </p:cNvPr>
          <p:cNvSpPr/>
          <p:nvPr/>
        </p:nvSpPr>
        <p:spPr>
          <a:xfrm>
            <a:off x="2637834" y="4887362"/>
            <a:ext cx="472230" cy="290881"/>
          </a:xfrm>
          <a:prstGeom prst="roundRect">
            <a:avLst/>
          </a:prstGeom>
          <a:solidFill>
            <a:srgbClr val="00B05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tx1"/>
                </a:solidFill>
                <a:latin typeface="Trebuchet MS" panose="020B0603020202020204" pitchFamily="34" charset="0"/>
              </a:rPr>
              <a:t>JA</a:t>
            </a:r>
          </a:p>
        </p:txBody>
      </p:sp>
      <p:sp>
        <p:nvSpPr>
          <p:cNvPr id="10" name="Rechthoek: afgeronde hoeken 9">
            <a:extLst>
              <a:ext uri="{FF2B5EF4-FFF2-40B4-BE49-F238E27FC236}">
                <a16:creationId xmlns:a16="http://schemas.microsoft.com/office/drawing/2014/main" id="{77F1952D-E84C-3F73-1551-57FB9A078F16}"/>
              </a:ext>
            </a:extLst>
          </p:cNvPr>
          <p:cNvSpPr/>
          <p:nvPr/>
        </p:nvSpPr>
        <p:spPr>
          <a:xfrm>
            <a:off x="4730302" y="3376024"/>
            <a:ext cx="472230" cy="290881"/>
          </a:xfrm>
          <a:prstGeom prst="roundRect">
            <a:avLst/>
          </a:prstGeom>
          <a:solidFill>
            <a:srgbClr val="00B05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tx1"/>
                </a:solidFill>
                <a:latin typeface="Trebuchet MS" panose="020B0603020202020204" pitchFamily="34" charset="0"/>
              </a:rPr>
              <a:t>JA</a:t>
            </a:r>
          </a:p>
        </p:txBody>
      </p:sp>
      <p:pic>
        <p:nvPicPr>
          <p:cNvPr id="19" name="Audio 18">
            <a:hlinkClick r:id="" action="ppaction://media"/>
            <a:extLst>
              <a:ext uri="{FF2B5EF4-FFF2-40B4-BE49-F238E27FC236}">
                <a16:creationId xmlns:a16="http://schemas.microsoft.com/office/drawing/2014/main" id="{07A4F816-740B-0C47-BC47-23675041A5A9}"/>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67564010"/>
      </p:ext>
    </p:extLst>
  </p:cSld>
  <p:clrMapOvr>
    <a:masterClrMapping/>
  </p:clrMapOvr>
  <mc:AlternateContent xmlns:mc="http://schemas.openxmlformats.org/markup-compatibility/2006">
    <mc:Choice xmlns:p14="http://schemas.microsoft.com/office/powerpoint/2010/main" Requires="p14">
      <p:transition spd="slow" p14:dur="2000" advTm="28087"/>
    </mc:Choice>
    <mc:Fallback>
      <p:transition spd="slow" advTm="28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echte verbindingslijn 3">
            <a:extLst>
              <a:ext uri="{FF2B5EF4-FFF2-40B4-BE49-F238E27FC236}">
                <a16:creationId xmlns:a16="http://schemas.microsoft.com/office/drawing/2014/main" id="{F4B4FB53-F8F2-4F91-3B12-6D8346740936}"/>
              </a:ext>
            </a:extLst>
          </p:cNvPr>
          <p:cNvCxnSpPr>
            <a:cxnSpLocks/>
          </p:cNvCxnSpPr>
          <p:nvPr/>
        </p:nvCxnSpPr>
        <p:spPr>
          <a:xfrm>
            <a:off x="3820644" y="2912154"/>
            <a:ext cx="0" cy="2775081"/>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5" name="Rechthoek: afgeronde hoeken 4">
            <a:extLst>
              <a:ext uri="{FF2B5EF4-FFF2-40B4-BE49-F238E27FC236}">
                <a16:creationId xmlns:a16="http://schemas.microsoft.com/office/drawing/2014/main" id="{A23D902B-601C-FCFA-9610-33FD3090E5AE}"/>
              </a:ext>
            </a:extLst>
          </p:cNvPr>
          <p:cNvSpPr/>
          <p:nvPr/>
        </p:nvSpPr>
        <p:spPr>
          <a:xfrm>
            <a:off x="4165340" y="2656279"/>
            <a:ext cx="2146603" cy="511750"/>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Arial" panose="020B0604020202020204" pitchFamily="34" charset="0"/>
              <a:buChar char="•"/>
            </a:pPr>
            <a:r>
              <a:rPr lang="nl-NL" sz="1200">
                <a:solidFill>
                  <a:srgbClr val="003741"/>
                </a:solidFill>
                <a:latin typeface="Trebuchet MS" panose="020B0603020202020204" pitchFamily="34" charset="0"/>
              </a:rPr>
              <a:t>3 maanden Chronische en complexe zorgstage</a:t>
            </a:r>
          </a:p>
        </p:txBody>
      </p:sp>
      <p:sp>
        <p:nvSpPr>
          <p:cNvPr id="6" name="Rechthoek: afgeronde hoeken 5">
            <a:extLst>
              <a:ext uri="{FF2B5EF4-FFF2-40B4-BE49-F238E27FC236}">
                <a16:creationId xmlns:a16="http://schemas.microsoft.com/office/drawing/2014/main" id="{A0ACE313-C2EF-237E-5897-62ADAB9694F3}"/>
              </a:ext>
            </a:extLst>
          </p:cNvPr>
          <p:cNvSpPr/>
          <p:nvPr/>
        </p:nvSpPr>
        <p:spPr>
          <a:xfrm>
            <a:off x="1312693" y="3991598"/>
            <a:ext cx="2174807" cy="615287"/>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nl-NL" sz="1200">
                <a:solidFill>
                  <a:srgbClr val="003741"/>
                </a:solidFill>
                <a:latin typeface="Trebuchet MS" panose="020B0603020202020204" pitchFamily="34" charset="0"/>
              </a:rPr>
              <a:t>≥ 6 maanden Chronische zorg-ervaring in RGS-erkende instelling?</a:t>
            </a:r>
          </a:p>
        </p:txBody>
      </p:sp>
      <p:sp>
        <p:nvSpPr>
          <p:cNvPr id="7" name="Rechthoek: afgeronde hoeken 6">
            <a:extLst>
              <a:ext uri="{FF2B5EF4-FFF2-40B4-BE49-F238E27FC236}">
                <a16:creationId xmlns:a16="http://schemas.microsoft.com/office/drawing/2014/main" id="{E8A0FFF6-8470-A7D9-1527-31700DC85790}"/>
              </a:ext>
            </a:extLst>
          </p:cNvPr>
          <p:cNvSpPr/>
          <p:nvPr/>
        </p:nvSpPr>
        <p:spPr>
          <a:xfrm>
            <a:off x="3584529" y="3396458"/>
            <a:ext cx="472230" cy="290881"/>
          </a:xfrm>
          <a:prstGeom prst="roundRect">
            <a:avLst/>
          </a:prstGeom>
          <a:solidFill>
            <a:srgbClr val="C0000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bg1"/>
                </a:solidFill>
                <a:latin typeface="Trebuchet MS" panose="020B0603020202020204" pitchFamily="34" charset="0"/>
              </a:rPr>
              <a:t>NEE</a:t>
            </a:r>
          </a:p>
        </p:txBody>
      </p:sp>
      <p:cxnSp>
        <p:nvCxnSpPr>
          <p:cNvPr id="8" name="Rechte verbindingslijn 7">
            <a:extLst>
              <a:ext uri="{FF2B5EF4-FFF2-40B4-BE49-F238E27FC236}">
                <a16:creationId xmlns:a16="http://schemas.microsoft.com/office/drawing/2014/main" id="{7607313A-5592-9D89-872C-4D6C55E6E1ED}"/>
              </a:ext>
            </a:extLst>
          </p:cNvPr>
          <p:cNvCxnSpPr>
            <a:cxnSpLocks/>
          </p:cNvCxnSpPr>
          <p:nvPr/>
        </p:nvCxnSpPr>
        <p:spPr>
          <a:xfrm flipV="1">
            <a:off x="3490747" y="4299242"/>
            <a:ext cx="309284" cy="1279"/>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14CEC721-09D8-2ED3-8638-1A157FDE8D08}"/>
              </a:ext>
            </a:extLst>
          </p:cNvPr>
          <p:cNvCxnSpPr>
            <a:cxnSpLocks/>
          </p:cNvCxnSpPr>
          <p:nvPr/>
        </p:nvCxnSpPr>
        <p:spPr>
          <a:xfrm>
            <a:off x="3811309" y="2912154"/>
            <a:ext cx="354031" cy="316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11" name="Rechthoek: afgeronde hoeken 10">
            <a:extLst>
              <a:ext uri="{FF2B5EF4-FFF2-40B4-BE49-F238E27FC236}">
                <a16:creationId xmlns:a16="http://schemas.microsoft.com/office/drawing/2014/main" id="{02B455A8-932A-AD67-E117-B8922F28852A}"/>
              </a:ext>
            </a:extLst>
          </p:cNvPr>
          <p:cNvSpPr/>
          <p:nvPr/>
        </p:nvSpPr>
        <p:spPr>
          <a:xfrm>
            <a:off x="4165340" y="5158792"/>
            <a:ext cx="2123103" cy="1023161"/>
          </a:xfrm>
          <a:prstGeom prst="roundRect">
            <a:avLst/>
          </a:prstGeom>
          <a:no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nl-NL" sz="1200">
                <a:solidFill>
                  <a:srgbClr val="003741"/>
                </a:solidFill>
                <a:latin typeface="Trebuchet MS" panose="020B0603020202020204" pitchFamily="34" charset="0"/>
              </a:rPr>
              <a:t>3 maanden vrijstelling</a:t>
            </a:r>
          </a:p>
          <a:p>
            <a:pPr marL="171450" indent="-171450">
              <a:buFont typeface="Arial" panose="020B0604020202020204" pitchFamily="34" charset="0"/>
              <a:buChar char="•"/>
            </a:pPr>
            <a:endParaRPr lang="nl-NL" sz="1200">
              <a:solidFill>
                <a:srgbClr val="003741"/>
              </a:solidFill>
              <a:latin typeface="Trebuchet MS" panose="020B0603020202020204" pitchFamily="34" charset="0"/>
            </a:endParaRPr>
          </a:p>
          <a:p>
            <a:pPr algn="ctr"/>
            <a:r>
              <a:rPr lang="nl-NL" sz="1200" b="1">
                <a:solidFill>
                  <a:srgbClr val="003741"/>
                </a:solidFill>
                <a:latin typeface="Trebuchet MS" panose="020B0603020202020204" pitchFamily="34" charset="0"/>
              </a:rPr>
              <a:t>of**</a:t>
            </a:r>
          </a:p>
          <a:p>
            <a:pPr marL="171450" indent="-171450">
              <a:buFont typeface="Arial" panose="020B0604020202020204" pitchFamily="34" charset="0"/>
              <a:buChar char="•"/>
            </a:pPr>
            <a:endParaRPr lang="nl-NL" sz="1200">
              <a:solidFill>
                <a:srgbClr val="003741"/>
              </a:solidFill>
              <a:latin typeface="Trebuchet MS" panose="020B0603020202020204" pitchFamily="34" charset="0"/>
            </a:endParaRPr>
          </a:p>
          <a:p>
            <a:pPr marL="171450" indent="-171450">
              <a:buFont typeface="Arial" panose="020B0604020202020204" pitchFamily="34" charset="0"/>
              <a:buChar char="•"/>
            </a:pPr>
            <a:r>
              <a:rPr lang="nl-NL" sz="1200">
                <a:solidFill>
                  <a:srgbClr val="003741"/>
                </a:solidFill>
                <a:latin typeface="Trebuchet MS" panose="020B0603020202020204" pitchFamily="34" charset="0"/>
              </a:rPr>
              <a:t>3 maanden keuzestage*</a:t>
            </a:r>
          </a:p>
        </p:txBody>
      </p:sp>
      <p:cxnSp>
        <p:nvCxnSpPr>
          <p:cNvPr id="12" name="Rechte verbindingslijn 11">
            <a:extLst>
              <a:ext uri="{FF2B5EF4-FFF2-40B4-BE49-F238E27FC236}">
                <a16:creationId xmlns:a16="http://schemas.microsoft.com/office/drawing/2014/main" id="{1A0100F6-C565-1DDF-E97F-26F826682A42}"/>
              </a:ext>
            </a:extLst>
          </p:cNvPr>
          <p:cNvCxnSpPr>
            <a:cxnSpLocks/>
          </p:cNvCxnSpPr>
          <p:nvPr/>
        </p:nvCxnSpPr>
        <p:spPr>
          <a:xfrm>
            <a:off x="3814150" y="5670373"/>
            <a:ext cx="354031" cy="316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B3EBBF39-0404-392F-5408-92BF120A4D19}"/>
              </a:ext>
            </a:extLst>
          </p:cNvPr>
          <p:cNvSpPr txBox="1"/>
          <p:nvPr/>
        </p:nvSpPr>
        <p:spPr>
          <a:xfrm>
            <a:off x="1502299" y="1800796"/>
            <a:ext cx="1904629" cy="584775"/>
          </a:xfrm>
          <a:prstGeom prst="rect">
            <a:avLst/>
          </a:prstGeom>
          <a:noFill/>
        </p:spPr>
        <p:txBody>
          <a:bodyPr wrap="square">
            <a:spAutoFit/>
          </a:bodyPr>
          <a:lstStyle/>
          <a:p>
            <a:r>
              <a:rPr lang="nl-NL" sz="1600">
                <a:solidFill>
                  <a:srgbClr val="003741"/>
                </a:solidFill>
                <a:latin typeface="Trebuchet MS" panose="020B0603020202020204" pitchFamily="34" charset="0"/>
              </a:rPr>
              <a:t>Chronische zorg werkervaring</a:t>
            </a:r>
            <a:endParaRPr lang="nl-NL" sz="1600"/>
          </a:p>
        </p:txBody>
      </p:sp>
      <p:sp>
        <p:nvSpPr>
          <p:cNvPr id="14" name="Tekstvak 13">
            <a:extLst>
              <a:ext uri="{FF2B5EF4-FFF2-40B4-BE49-F238E27FC236}">
                <a16:creationId xmlns:a16="http://schemas.microsoft.com/office/drawing/2014/main" id="{167A0078-70AF-A439-0A27-4E2DF0D14F64}"/>
              </a:ext>
            </a:extLst>
          </p:cNvPr>
          <p:cNvSpPr txBox="1"/>
          <p:nvPr/>
        </p:nvSpPr>
        <p:spPr>
          <a:xfrm>
            <a:off x="3991165" y="1800796"/>
            <a:ext cx="2539886" cy="338554"/>
          </a:xfrm>
          <a:prstGeom prst="rect">
            <a:avLst/>
          </a:prstGeom>
          <a:noFill/>
        </p:spPr>
        <p:txBody>
          <a:bodyPr wrap="square">
            <a:spAutoFit/>
          </a:bodyPr>
          <a:lstStyle/>
          <a:p>
            <a:r>
              <a:rPr lang="nl-NL" sz="1600">
                <a:solidFill>
                  <a:srgbClr val="003741"/>
                </a:solidFill>
                <a:latin typeface="Trebuchet MS" panose="020B0603020202020204" pitchFamily="34" charset="0"/>
              </a:rPr>
              <a:t>Mogelijke stagetrajecten</a:t>
            </a:r>
          </a:p>
        </p:txBody>
      </p:sp>
      <p:sp>
        <p:nvSpPr>
          <p:cNvPr id="15" name="Tekstvak 14">
            <a:extLst>
              <a:ext uri="{FF2B5EF4-FFF2-40B4-BE49-F238E27FC236}">
                <a16:creationId xmlns:a16="http://schemas.microsoft.com/office/drawing/2014/main" id="{F582CA12-299B-CB85-526B-45DBECDF62BB}"/>
              </a:ext>
            </a:extLst>
          </p:cNvPr>
          <p:cNvSpPr txBox="1"/>
          <p:nvPr/>
        </p:nvSpPr>
        <p:spPr>
          <a:xfrm>
            <a:off x="1335398" y="370521"/>
            <a:ext cx="7689329" cy="523220"/>
          </a:xfrm>
          <a:prstGeom prst="rect">
            <a:avLst/>
          </a:prstGeom>
          <a:noFill/>
        </p:spPr>
        <p:txBody>
          <a:bodyPr wrap="square" rtlCol="0">
            <a:spAutoFit/>
          </a:bodyPr>
          <a:lstStyle/>
          <a:p>
            <a:r>
              <a:rPr lang="nl-NL" sz="2800">
                <a:solidFill>
                  <a:srgbClr val="003741"/>
                </a:solidFill>
                <a:latin typeface="Trebuchet MS" panose="020B0603020202020204" pitchFamily="34" charset="0"/>
              </a:rPr>
              <a:t>Chronische en complexe zorgstage</a:t>
            </a:r>
          </a:p>
        </p:txBody>
      </p:sp>
      <p:pic>
        <p:nvPicPr>
          <p:cNvPr id="3" name="Afbeelding 2">
            <a:extLst>
              <a:ext uri="{FF2B5EF4-FFF2-40B4-BE49-F238E27FC236}">
                <a16:creationId xmlns:a16="http://schemas.microsoft.com/office/drawing/2014/main" id="{5225CF78-3921-7358-1773-4DF9CA6705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2528" y="-148"/>
            <a:ext cx="589472" cy="589472"/>
          </a:xfrm>
          <a:prstGeom prst="rect">
            <a:avLst/>
          </a:prstGeom>
        </p:spPr>
      </p:pic>
      <p:sp>
        <p:nvSpPr>
          <p:cNvPr id="16" name="Tekstvak 15">
            <a:extLst>
              <a:ext uri="{FF2B5EF4-FFF2-40B4-BE49-F238E27FC236}">
                <a16:creationId xmlns:a16="http://schemas.microsoft.com/office/drawing/2014/main" id="{5A689D94-37DA-5433-1679-8B74C804883B}"/>
              </a:ext>
            </a:extLst>
          </p:cNvPr>
          <p:cNvSpPr txBox="1"/>
          <p:nvPr/>
        </p:nvSpPr>
        <p:spPr>
          <a:xfrm>
            <a:off x="7306109" y="3694944"/>
            <a:ext cx="4717568" cy="1815882"/>
          </a:xfrm>
          <a:prstGeom prst="rect">
            <a:avLst/>
          </a:prstGeom>
          <a:noFill/>
        </p:spPr>
        <p:txBody>
          <a:bodyPr wrap="square">
            <a:spAutoFit/>
          </a:bodyPr>
          <a:lstStyle/>
          <a:p>
            <a:r>
              <a:rPr lang="nl-NL" sz="1600">
                <a:solidFill>
                  <a:srgbClr val="003741"/>
                </a:solidFill>
                <a:latin typeface="Trebuchet MS" panose="020B0603020202020204" pitchFamily="34" charset="0"/>
              </a:rPr>
              <a:t>  * Alle soorten stages mogelijk (spoedeisend of niet spoedeisend, in of buiten ziekenhuis)</a:t>
            </a:r>
          </a:p>
          <a:p>
            <a:pPr marL="171450" indent="-171450">
              <a:buFont typeface="Arial" panose="020B0604020202020204" pitchFamily="34" charset="0"/>
              <a:buChar char="•"/>
            </a:pPr>
            <a:endParaRPr lang="nl-NL" sz="1600">
              <a:solidFill>
                <a:srgbClr val="003741"/>
              </a:solidFill>
              <a:latin typeface="Trebuchet MS" panose="020B0603020202020204" pitchFamily="34" charset="0"/>
            </a:endParaRPr>
          </a:p>
          <a:p>
            <a:pPr marL="171450" indent="-171450">
              <a:buFont typeface="Arial" panose="020B0604020202020204" pitchFamily="34" charset="0"/>
              <a:buChar char="•"/>
            </a:pPr>
            <a:endParaRPr lang="nl-NL" sz="1600">
              <a:solidFill>
                <a:srgbClr val="003741"/>
              </a:solidFill>
              <a:latin typeface="Trebuchet MS" panose="020B0603020202020204" pitchFamily="34" charset="0"/>
            </a:endParaRPr>
          </a:p>
          <a:p>
            <a:pPr marL="171450" indent="-171450">
              <a:buFont typeface="Arial" panose="020B0604020202020204" pitchFamily="34" charset="0"/>
              <a:buChar char="•"/>
            </a:pPr>
            <a:endParaRPr lang="nl-NL" sz="1600">
              <a:solidFill>
                <a:srgbClr val="003741"/>
              </a:solidFill>
              <a:latin typeface="Trebuchet MS" panose="020B0603020202020204" pitchFamily="34" charset="0"/>
            </a:endParaRPr>
          </a:p>
          <a:p>
            <a:r>
              <a:rPr lang="nl-NL" sz="1600">
                <a:solidFill>
                  <a:srgbClr val="003741"/>
                </a:solidFill>
                <a:latin typeface="Trebuchet MS" panose="020B0603020202020204" pitchFamily="34" charset="0"/>
              </a:rPr>
              <a:t> ** Afhankelijk van voorkeur aios, maar ook voortgang, oordeel HAO en oordeel SB-er</a:t>
            </a:r>
          </a:p>
        </p:txBody>
      </p:sp>
      <p:sp>
        <p:nvSpPr>
          <p:cNvPr id="23" name="Rechthoek: afgeronde hoeken 22">
            <a:extLst>
              <a:ext uri="{FF2B5EF4-FFF2-40B4-BE49-F238E27FC236}">
                <a16:creationId xmlns:a16="http://schemas.microsoft.com/office/drawing/2014/main" id="{82AE6F24-7A98-D235-BF69-83DF50D6E83C}"/>
              </a:ext>
            </a:extLst>
          </p:cNvPr>
          <p:cNvSpPr/>
          <p:nvPr/>
        </p:nvSpPr>
        <p:spPr>
          <a:xfrm>
            <a:off x="3563916" y="4766983"/>
            <a:ext cx="472230" cy="290881"/>
          </a:xfrm>
          <a:prstGeom prst="roundRect">
            <a:avLst/>
          </a:prstGeom>
          <a:solidFill>
            <a:srgbClr val="00B05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tx1"/>
                </a:solidFill>
                <a:latin typeface="Trebuchet MS" panose="020B0603020202020204" pitchFamily="34" charset="0"/>
              </a:rPr>
              <a:t>JA</a:t>
            </a:r>
          </a:p>
        </p:txBody>
      </p:sp>
      <p:pic>
        <p:nvPicPr>
          <p:cNvPr id="17" name="Audio 16">
            <a:hlinkClick r:id="" action="ppaction://media"/>
            <a:extLst>
              <a:ext uri="{FF2B5EF4-FFF2-40B4-BE49-F238E27FC236}">
                <a16:creationId xmlns:a16="http://schemas.microsoft.com/office/drawing/2014/main" id="{908BA22A-6BE2-BB02-CB22-A11B08F33A1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3107337"/>
      </p:ext>
    </p:extLst>
  </p:cSld>
  <p:clrMapOvr>
    <a:masterClrMapping/>
  </p:clrMapOvr>
  <mc:AlternateContent xmlns:mc="http://schemas.openxmlformats.org/markup-compatibility/2006">
    <mc:Choice xmlns:p14="http://schemas.microsoft.com/office/powerpoint/2010/main" Requires="p14">
      <p:transition spd="slow" p14:dur="2000" advTm="15073"/>
    </mc:Choice>
    <mc:Fallback>
      <p:transition spd="slow" advTm="15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1DED4-5D20-9F6C-FBC4-53D0E5E4B761}"/>
            </a:ext>
          </a:extLst>
        </p:cNvPr>
        <p:cNvGrpSpPr/>
        <p:nvPr/>
      </p:nvGrpSpPr>
      <p:grpSpPr>
        <a:xfrm>
          <a:off x="0" y="0"/>
          <a:ext cx="0" cy="0"/>
          <a:chOff x="0" y="0"/>
          <a:chExt cx="0" cy="0"/>
        </a:xfrm>
      </p:grpSpPr>
      <p:cxnSp>
        <p:nvCxnSpPr>
          <p:cNvPr id="4" name="Rechte verbindingslijn 3">
            <a:extLst>
              <a:ext uri="{FF2B5EF4-FFF2-40B4-BE49-F238E27FC236}">
                <a16:creationId xmlns:a16="http://schemas.microsoft.com/office/drawing/2014/main" id="{48E9953B-7C47-06D4-15DC-D73B8233C0F5}"/>
              </a:ext>
            </a:extLst>
          </p:cNvPr>
          <p:cNvCxnSpPr>
            <a:cxnSpLocks/>
          </p:cNvCxnSpPr>
          <p:nvPr/>
        </p:nvCxnSpPr>
        <p:spPr>
          <a:xfrm>
            <a:off x="3820644" y="2912154"/>
            <a:ext cx="0" cy="2775081"/>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5" name="Rechthoek: afgeronde hoeken 4">
            <a:extLst>
              <a:ext uri="{FF2B5EF4-FFF2-40B4-BE49-F238E27FC236}">
                <a16:creationId xmlns:a16="http://schemas.microsoft.com/office/drawing/2014/main" id="{982371AB-EC41-44B7-6B4E-8A709A41EB95}"/>
              </a:ext>
            </a:extLst>
          </p:cNvPr>
          <p:cNvSpPr/>
          <p:nvPr/>
        </p:nvSpPr>
        <p:spPr>
          <a:xfrm>
            <a:off x="4165340" y="2656279"/>
            <a:ext cx="2146603" cy="511750"/>
          </a:xfrm>
          <a:prstGeom prst="roundRect">
            <a:avLst/>
          </a:prstGeom>
          <a:no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nl-NL" sz="1200">
                <a:solidFill>
                  <a:srgbClr val="003741"/>
                </a:solidFill>
                <a:latin typeface="Trebuchet MS" panose="020B0603020202020204" pitchFamily="34" charset="0"/>
              </a:rPr>
              <a:t>3 maanden Chronische en complexe zorgstage</a:t>
            </a:r>
          </a:p>
        </p:txBody>
      </p:sp>
      <p:sp>
        <p:nvSpPr>
          <p:cNvPr id="6" name="Rechthoek: afgeronde hoeken 5">
            <a:extLst>
              <a:ext uri="{FF2B5EF4-FFF2-40B4-BE49-F238E27FC236}">
                <a16:creationId xmlns:a16="http://schemas.microsoft.com/office/drawing/2014/main" id="{F77B7459-8A23-0BF5-69A3-DFBBEC5E2AEC}"/>
              </a:ext>
            </a:extLst>
          </p:cNvPr>
          <p:cNvSpPr/>
          <p:nvPr/>
        </p:nvSpPr>
        <p:spPr>
          <a:xfrm>
            <a:off x="1312693" y="3991598"/>
            <a:ext cx="2174807" cy="615287"/>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nl-NL" sz="1200">
                <a:solidFill>
                  <a:srgbClr val="003741"/>
                </a:solidFill>
                <a:latin typeface="Trebuchet MS" panose="020B0603020202020204" pitchFamily="34" charset="0"/>
              </a:rPr>
              <a:t>≥ 6 maanden Chronische zorg-ervaring in RGS-erkende instelling?</a:t>
            </a:r>
          </a:p>
        </p:txBody>
      </p:sp>
      <p:sp>
        <p:nvSpPr>
          <p:cNvPr id="7" name="Rechthoek: afgeronde hoeken 6">
            <a:extLst>
              <a:ext uri="{FF2B5EF4-FFF2-40B4-BE49-F238E27FC236}">
                <a16:creationId xmlns:a16="http://schemas.microsoft.com/office/drawing/2014/main" id="{29EE79FE-0033-BF50-3EFE-2072C6B137B6}"/>
              </a:ext>
            </a:extLst>
          </p:cNvPr>
          <p:cNvSpPr/>
          <p:nvPr/>
        </p:nvSpPr>
        <p:spPr>
          <a:xfrm>
            <a:off x="3584529" y="3396458"/>
            <a:ext cx="472230" cy="290881"/>
          </a:xfrm>
          <a:prstGeom prst="roundRect">
            <a:avLst/>
          </a:prstGeom>
          <a:solidFill>
            <a:srgbClr val="C0000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bg1"/>
                </a:solidFill>
                <a:latin typeface="Trebuchet MS" panose="020B0603020202020204" pitchFamily="34" charset="0"/>
              </a:rPr>
              <a:t>NEE</a:t>
            </a:r>
          </a:p>
        </p:txBody>
      </p:sp>
      <p:cxnSp>
        <p:nvCxnSpPr>
          <p:cNvPr id="8" name="Rechte verbindingslijn 7">
            <a:extLst>
              <a:ext uri="{FF2B5EF4-FFF2-40B4-BE49-F238E27FC236}">
                <a16:creationId xmlns:a16="http://schemas.microsoft.com/office/drawing/2014/main" id="{CE861BC9-B876-A643-2ACA-F6D8740BB7CA}"/>
              </a:ext>
            </a:extLst>
          </p:cNvPr>
          <p:cNvCxnSpPr>
            <a:cxnSpLocks/>
          </p:cNvCxnSpPr>
          <p:nvPr/>
        </p:nvCxnSpPr>
        <p:spPr>
          <a:xfrm flipV="1">
            <a:off x="3490747" y="4299242"/>
            <a:ext cx="309284" cy="1279"/>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655971F9-F4EF-767E-8625-F2B637D6DE8E}"/>
              </a:ext>
            </a:extLst>
          </p:cNvPr>
          <p:cNvCxnSpPr>
            <a:cxnSpLocks/>
          </p:cNvCxnSpPr>
          <p:nvPr/>
        </p:nvCxnSpPr>
        <p:spPr>
          <a:xfrm>
            <a:off x="3811309" y="2912154"/>
            <a:ext cx="354031" cy="316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11" name="Rechthoek: afgeronde hoeken 10">
            <a:extLst>
              <a:ext uri="{FF2B5EF4-FFF2-40B4-BE49-F238E27FC236}">
                <a16:creationId xmlns:a16="http://schemas.microsoft.com/office/drawing/2014/main" id="{490C8F5C-E62F-8B94-DC04-5B5356337F2E}"/>
              </a:ext>
            </a:extLst>
          </p:cNvPr>
          <p:cNvSpPr/>
          <p:nvPr/>
        </p:nvSpPr>
        <p:spPr>
          <a:xfrm>
            <a:off x="4165340" y="5158792"/>
            <a:ext cx="2123103" cy="1023161"/>
          </a:xfrm>
          <a:prstGeom prst="roundRect">
            <a:avLst/>
          </a:prstGeom>
          <a:solidFill>
            <a:schemeClr val="bg1"/>
          </a:solid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Arial" panose="020B0604020202020204" pitchFamily="34" charset="0"/>
              <a:buChar char="•"/>
            </a:pPr>
            <a:r>
              <a:rPr lang="nl-NL" sz="1200">
                <a:solidFill>
                  <a:srgbClr val="003741"/>
                </a:solidFill>
                <a:latin typeface="Trebuchet MS" panose="020B0603020202020204" pitchFamily="34" charset="0"/>
              </a:rPr>
              <a:t>3 maanden vrijstelling</a:t>
            </a:r>
          </a:p>
          <a:p>
            <a:pPr marL="171450" indent="-171450">
              <a:buFont typeface="Arial" panose="020B0604020202020204" pitchFamily="34" charset="0"/>
              <a:buChar char="•"/>
            </a:pPr>
            <a:endParaRPr lang="nl-NL" sz="1200">
              <a:solidFill>
                <a:srgbClr val="003741"/>
              </a:solidFill>
              <a:latin typeface="Trebuchet MS" panose="020B0603020202020204" pitchFamily="34" charset="0"/>
            </a:endParaRPr>
          </a:p>
          <a:p>
            <a:pPr algn="ctr"/>
            <a:r>
              <a:rPr lang="nl-NL" sz="1200" b="1">
                <a:solidFill>
                  <a:srgbClr val="003741"/>
                </a:solidFill>
                <a:latin typeface="Trebuchet MS" panose="020B0603020202020204" pitchFamily="34" charset="0"/>
              </a:rPr>
              <a:t>of**</a:t>
            </a:r>
          </a:p>
          <a:p>
            <a:pPr marL="171450" indent="-171450">
              <a:buFont typeface="Arial" panose="020B0604020202020204" pitchFamily="34" charset="0"/>
              <a:buChar char="•"/>
            </a:pPr>
            <a:endParaRPr lang="nl-NL" sz="1200">
              <a:solidFill>
                <a:srgbClr val="003741"/>
              </a:solidFill>
              <a:latin typeface="Trebuchet MS" panose="020B0603020202020204" pitchFamily="34" charset="0"/>
            </a:endParaRPr>
          </a:p>
          <a:p>
            <a:pPr marL="171450" indent="-171450">
              <a:buFont typeface="Arial" panose="020B0604020202020204" pitchFamily="34" charset="0"/>
              <a:buChar char="•"/>
            </a:pPr>
            <a:r>
              <a:rPr lang="nl-NL" sz="1200">
                <a:solidFill>
                  <a:srgbClr val="003741"/>
                </a:solidFill>
                <a:latin typeface="Trebuchet MS" panose="020B0603020202020204" pitchFamily="34" charset="0"/>
              </a:rPr>
              <a:t>3 maanden keuzestage*</a:t>
            </a:r>
          </a:p>
        </p:txBody>
      </p:sp>
      <p:cxnSp>
        <p:nvCxnSpPr>
          <p:cNvPr id="12" name="Rechte verbindingslijn 11">
            <a:extLst>
              <a:ext uri="{FF2B5EF4-FFF2-40B4-BE49-F238E27FC236}">
                <a16:creationId xmlns:a16="http://schemas.microsoft.com/office/drawing/2014/main" id="{06A41262-BAB5-0494-91B9-DD61C4C866BE}"/>
              </a:ext>
            </a:extLst>
          </p:cNvPr>
          <p:cNvCxnSpPr>
            <a:cxnSpLocks/>
          </p:cNvCxnSpPr>
          <p:nvPr/>
        </p:nvCxnSpPr>
        <p:spPr>
          <a:xfrm>
            <a:off x="3814150" y="5670373"/>
            <a:ext cx="354031" cy="316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49B432C7-0597-DBD5-A4F5-380F2FF8426F}"/>
              </a:ext>
            </a:extLst>
          </p:cNvPr>
          <p:cNvSpPr txBox="1"/>
          <p:nvPr/>
        </p:nvSpPr>
        <p:spPr>
          <a:xfrm>
            <a:off x="1502299" y="1800796"/>
            <a:ext cx="1904629" cy="584775"/>
          </a:xfrm>
          <a:prstGeom prst="rect">
            <a:avLst/>
          </a:prstGeom>
          <a:noFill/>
        </p:spPr>
        <p:txBody>
          <a:bodyPr wrap="square">
            <a:spAutoFit/>
          </a:bodyPr>
          <a:lstStyle/>
          <a:p>
            <a:r>
              <a:rPr lang="nl-NL" sz="1600">
                <a:solidFill>
                  <a:srgbClr val="003741"/>
                </a:solidFill>
                <a:latin typeface="Trebuchet MS" panose="020B0603020202020204" pitchFamily="34" charset="0"/>
              </a:rPr>
              <a:t>Chronische zorg werkervaring</a:t>
            </a:r>
            <a:endParaRPr lang="nl-NL" sz="1600"/>
          </a:p>
        </p:txBody>
      </p:sp>
      <p:sp>
        <p:nvSpPr>
          <p:cNvPr id="14" name="Tekstvak 13">
            <a:extLst>
              <a:ext uri="{FF2B5EF4-FFF2-40B4-BE49-F238E27FC236}">
                <a16:creationId xmlns:a16="http://schemas.microsoft.com/office/drawing/2014/main" id="{D2D0FDE2-81EC-3B4D-4B53-5F60FF1BB243}"/>
              </a:ext>
            </a:extLst>
          </p:cNvPr>
          <p:cNvSpPr txBox="1"/>
          <p:nvPr/>
        </p:nvSpPr>
        <p:spPr>
          <a:xfrm>
            <a:off x="3991165" y="1800796"/>
            <a:ext cx="2539886" cy="338554"/>
          </a:xfrm>
          <a:prstGeom prst="rect">
            <a:avLst/>
          </a:prstGeom>
          <a:noFill/>
        </p:spPr>
        <p:txBody>
          <a:bodyPr wrap="square">
            <a:spAutoFit/>
          </a:bodyPr>
          <a:lstStyle/>
          <a:p>
            <a:r>
              <a:rPr lang="nl-NL" sz="1600">
                <a:solidFill>
                  <a:srgbClr val="003741"/>
                </a:solidFill>
                <a:latin typeface="Trebuchet MS" panose="020B0603020202020204" pitchFamily="34" charset="0"/>
              </a:rPr>
              <a:t>Mogelijke stagetrajecten</a:t>
            </a:r>
          </a:p>
        </p:txBody>
      </p:sp>
      <p:sp>
        <p:nvSpPr>
          <p:cNvPr id="15" name="Tekstvak 14">
            <a:extLst>
              <a:ext uri="{FF2B5EF4-FFF2-40B4-BE49-F238E27FC236}">
                <a16:creationId xmlns:a16="http://schemas.microsoft.com/office/drawing/2014/main" id="{8952C0CE-CC2A-CEBB-8CDE-F38D9263689E}"/>
              </a:ext>
            </a:extLst>
          </p:cNvPr>
          <p:cNvSpPr txBox="1"/>
          <p:nvPr/>
        </p:nvSpPr>
        <p:spPr>
          <a:xfrm>
            <a:off x="1335398" y="370521"/>
            <a:ext cx="7689329" cy="523220"/>
          </a:xfrm>
          <a:prstGeom prst="rect">
            <a:avLst/>
          </a:prstGeom>
          <a:noFill/>
        </p:spPr>
        <p:txBody>
          <a:bodyPr wrap="square" rtlCol="0">
            <a:spAutoFit/>
          </a:bodyPr>
          <a:lstStyle/>
          <a:p>
            <a:r>
              <a:rPr lang="nl-NL" sz="2800">
                <a:solidFill>
                  <a:srgbClr val="003741"/>
                </a:solidFill>
                <a:latin typeface="Trebuchet MS" panose="020B0603020202020204" pitchFamily="34" charset="0"/>
              </a:rPr>
              <a:t>Chronische en complexe zorgstage</a:t>
            </a:r>
          </a:p>
        </p:txBody>
      </p:sp>
      <p:pic>
        <p:nvPicPr>
          <p:cNvPr id="3" name="Afbeelding 2">
            <a:extLst>
              <a:ext uri="{FF2B5EF4-FFF2-40B4-BE49-F238E27FC236}">
                <a16:creationId xmlns:a16="http://schemas.microsoft.com/office/drawing/2014/main" id="{42B0AE69-FD16-1604-C423-5B9F67CFB4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2528" y="-148"/>
            <a:ext cx="589472" cy="589472"/>
          </a:xfrm>
          <a:prstGeom prst="rect">
            <a:avLst/>
          </a:prstGeom>
        </p:spPr>
      </p:pic>
      <p:sp>
        <p:nvSpPr>
          <p:cNvPr id="16" name="Tekstvak 15">
            <a:extLst>
              <a:ext uri="{FF2B5EF4-FFF2-40B4-BE49-F238E27FC236}">
                <a16:creationId xmlns:a16="http://schemas.microsoft.com/office/drawing/2014/main" id="{523203BD-F69D-1756-5672-A3CC34063412}"/>
              </a:ext>
            </a:extLst>
          </p:cNvPr>
          <p:cNvSpPr txBox="1"/>
          <p:nvPr/>
        </p:nvSpPr>
        <p:spPr>
          <a:xfrm>
            <a:off x="7306109" y="3694944"/>
            <a:ext cx="4717568" cy="1815882"/>
          </a:xfrm>
          <a:prstGeom prst="rect">
            <a:avLst/>
          </a:prstGeom>
          <a:noFill/>
        </p:spPr>
        <p:txBody>
          <a:bodyPr wrap="square">
            <a:spAutoFit/>
          </a:bodyPr>
          <a:lstStyle/>
          <a:p>
            <a:r>
              <a:rPr lang="nl-NL" sz="1600">
                <a:solidFill>
                  <a:srgbClr val="003741"/>
                </a:solidFill>
                <a:latin typeface="Trebuchet MS" panose="020B0603020202020204" pitchFamily="34" charset="0"/>
              </a:rPr>
              <a:t>  * Alle soorten stages mogelijk (spoedeisend of niet spoedeisend, in of buiten ziekenhuis)</a:t>
            </a:r>
          </a:p>
          <a:p>
            <a:pPr marL="171450" indent="-171450">
              <a:buFont typeface="Arial" panose="020B0604020202020204" pitchFamily="34" charset="0"/>
              <a:buChar char="•"/>
            </a:pPr>
            <a:endParaRPr lang="nl-NL" sz="1600">
              <a:solidFill>
                <a:srgbClr val="003741"/>
              </a:solidFill>
              <a:latin typeface="Trebuchet MS" panose="020B0603020202020204" pitchFamily="34" charset="0"/>
            </a:endParaRPr>
          </a:p>
          <a:p>
            <a:pPr marL="171450" indent="-171450">
              <a:buFont typeface="Arial" panose="020B0604020202020204" pitchFamily="34" charset="0"/>
              <a:buChar char="•"/>
            </a:pPr>
            <a:endParaRPr lang="nl-NL" sz="1600">
              <a:solidFill>
                <a:srgbClr val="003741"/>
              </a:solidFill>
              <a:latin typeface="Trebuchet MS" panose="020B0603020202020204" pitchFamily="34" charset="0"/>
            </a:endParaRPr>
          </a:p>
          <a:p>
            <a:pPr marL="171450" indent="-171450">
              <a:buFont typeface="Arial" panose="020B0604020202020204" pitchFamily="34" charset="0"/>
              <a:buChar char="•"/>
            </a:pPr>
            <a:endParaRPr lang="nl-NL" sz="1600">
              <a:solidFill>
                <a:srgbClr val="003741"/>
              </a:solidFill>
              <a:latin typeface="Trebuchet MS" panose="020B0603020202020204" pitchFamily="34" charset="0"/>
            </a:endParaRPr>
          </a:p>
          <a:p>
            <a:r>
              <a:rPr lang="nl-NL" sz="1600">
                <a:solidFill>
                  <a:srgbClr val="003741"/>
                </a:solidFill>
                <a:latin typeface="Trebuchet MS" panose="020B0603020202020204" pitchFamily="34" charset="0"/>
              </a:rPr>
              <a:t> ** Afhankelijk van voorkeur aios, maar ook voortgang, oordeel HAO en oordeel SB-er</a:t>
            </a:r>
          </a:p>
        </p:txBody>
      </p:sp>
      <p:sp>
        <p:nvSpPr>
          <p:cNvPr id="23" name="Rechthoek: afgeronde hoeken 22">
            <a:extLst>
              <a:ext uri="{FF2B5EF4-FFF2-40B4-BE49-F238E27FC236}">
                <a16:creationId xmlns:a16="http://schemas.microsoft.com/office/drawing/2014/main" id="{DAC96D45-17D7-2423-58DA-E2CF6831A268}"/>
              </a:ext>
            </a:extLst>
          </p:cNvPr>
          <p:cNvSpPr/>
          <p:nvPr/>
        </p:nvSpPr>
        <p:spPr>
          <a:xfrm>
            <a:off x="3563916" y="4766983"/>
            <a:ext cx="472230" cy="290881"/>
          </a:xfrm>
          <a:prstGeom prst="roundRect">
            <a:avLst/>
          </a:prstGeom>
          <a:solidFill>
            <a:srgbClr val="00B05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tx1"/>
                </a:solidFill>
                <a:latin typeface="Trebuchet MS" panose="020B0603020202020204" pitchFamily="34" charset="0"/>
              </a:rPr>
              <a:t>JA</a:t>
            </a:r>
          </a:p>
        </p:txBody>
      </p:sp>
      <p:pic>
        <p:nvPicPr>
          <p:cNvPr id="19" name="Audio 18">
            <a:hlinkClick r:id="" action="ppaction://media"/>
            <a:extLst>
              <a:ext uri="{FF2B5EF4-FFF2-40B4-BE49-F238E27FC236}">
                <a16:creationId xmlns:a16="http://schemas.microsoft.com/office/drawing/2014/main" id="{E12BC7C5-2C72-409B-0DA4-92405858B2E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10401528"/>
      </p:ext>
    </p:extLst>
  </p:cSld>
  <p:clrMapOvr>
    <a:masterClrMapping/>
  </p:clrMapOvr>
  <mc:AlternateContent xmlns:mc="http://schemas.openxmlformats.org/markup-compatibility/2006">
    <mc:Choice xmlns:p14="http://schemas.microsoft.com/office/powerpoint/2010/main" Requires="p14">
      <p:transition spd="slow" p14:dur="2000" advTm="13564"/>
    </mc:Choice>
    <mc:Fallback>
      <p:transition spd="slow" advTm="13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Rechte verbindingslijn 3">
            <a:extLst>
              <a:ext uri="{FF2B5EF4-FFF2-40B4-BE49-F238E27FC236}">
                <a16:creationId xmlns:a16="http://schemas.microsoft.com/office/drawing/2014/main" id="{F4B4FB53-F8F2-4F91-3B12-6D8346740936}"/>
              </a:ext>
            </a:extLst>
          </p:cNvPr>
          <p:cNvCxnSpPr>
            <a:cxnSpLocks/>
          </p:cNvCxnSpPr>
          <p:nvPr/>
        </p:nvCxnSpPr>
        <p:spPr>
          <a:xfrm>
            <a:off x="3820644" y="2912154"/>
            <a:ext cx="0" cy="2775081"/>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5" name="Rechthoek: afgeronde hoeken 4">
            <a:extLst>
              <a:ext uri="{FF2B5EF4-FFF2-40B4-BE49-F238E27FC236}">
                <a16:creationId xmlns:a16="http://schemas.microsoft.com/office/drawing/2014/main" id="{A23D902B-601C-FCFA-9610-33FD3090E5AE}"/>
              </a:ext>
            </a:extLst>
          </p:cNvPr>
          <p:cNvSpPr/>
          <p:nvPr/>
        </p:nvSpPr>
        <p:spPr>
          <a:xfrm>
            <a:off x="4168181" y="2666756"/>
            <a:ext cx="2146603" cy="511750"/>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Arial" panose="020B0604020202020204" pitchFamily="34" charset="0"/>
              <a:buChar char="•"/>
            </a:pPr>
            <a:r>
              <a:rPr lang="nl-NL" sz="1200">
                <a:solidFill>
                  <a:srgbClr val="003741"/>
                </a:solidFill>
                <a:latin typeface="Trebuchet MS" panose="020B0603020202020204" pitchFamily="34" charset="0"/>
              </a:rPr>
              <a:t>3 maanden GGZ-stage</a:t>
            </a:r>
          </a:p>
        </p:txBody>
      </p:sp>
      <p:sp>
        <p:nvSpPr>
          <p:cNvPr id="6" name="Rechthoek: afgeronde hoeken 5">
            <a:extLst>
              <a:ext uri="{FF2B5EF4-FFF2-40B4-BE49-F238E27FC236}">
                <a16:creationId xmlns:a16="http://schemas.microsoft.com/office/drawing/2014/main" id="{A0ACE313-C2EF-237E-5897-62ADAB9694F3}"/>
              </a:ext>
            </a:extLst>
          </p:cNvPr>
          <p:cNvSpPr/>
          <p:nvPr/>
        </p:nvSpPr>
        <p:spPr>
          <a:xfrm>
            <a:off x="1312693" y="3991598"/>
            <a:ext cx="2174807" cy="615287"/>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nl-NL" sz="1200">
                <a:solidFill>
                  <a:srgbClr val="003741"/>
                </a:solidFill>
                <a:latin typeface="Trebuchet MS" panose="020B0603020202020204" pitchFamily="34" charset="0"/>
              </a:rPr>
              <a:t>≥ 6 maanden GGZ-ervaring in RGS-erkende instelling?</a:t>
            </a:r>
          </a:p>
        </p:txBody>
      </p:sp>
      <p:cxnSp>
        <p:nvCxnSpPr>
          <p:cNvPr id="8" name="Rechte verbindingslijn 7">
            <a:extLst>
              <a:ext uri="{FF2B5EF4-FFF2-40B4-BE49-F238E27FC236}">
                <a16:creationId xmlns:a16="http://schemas.microsoft.com/office/drawing/2014/main" id="{7607313A-5592-9D89-872C-4D6C55E6E1ED}"/>
              </a:ext>
            </a:extLst>
          </p:cNvPr>
          <p:cNvCxnSpPr>
            <a:cxnSpLocks/>
          </p:cNvCxnSpPr>
          <p:nvPr/>
        </p:nvCxnSpPr>
        <p:spPr>
          <a:xfrm flipV="1">
            <a:off x="3490747" y="4299242"/>
            <a:ext cx="309284" cy="1279"/>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14CEC721-09D8-2ED3-8638-1A157FDE8D08}"/>
              </a:ext>
            </a:extLst>
          </p:cNvPr>
          <p:cNvCxnSpPr>
            <a:cxnSpLocks/>
          </p:cNvCxnSpPr>
          <p:nvPr/>
        </p:nvCxnSpPr>
        <p:spPr>
          <a:xfrm>
            <a:off x="3820644" y="2912154"/>
            <a:ext cx="354031" cy="316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11" name="Rechthoek: afgeronde hoeken 10">
            <a:extLst>
              <a:ext uri="{FF2B5EF4-FFF2-40B4-BE49-F238E27FC236}">
                <a16:creationId xmlns:a16="http://schemas.microsoft.com/office/drawing/2014/main" id="{02B455A8-932A-AD67-E117-B8922F28852A}"/>
              </a:ext>
            </a:extLst>
          </p:cNvPr>
          <p:cNvSpPr/>
          <p:nvPr/>
        </p:nvSpPr>
        <p:spPr>
          <a:xfrm>
            <a:off x="4174674" y="5178238"/>
            <a:ext cx="2200725" cy="1023161"/>
          </a:xfrm>
          <a:prstGeom prst="roundRect">
            <a:avLst/>
          </a:prstGeom>
          <a:no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nl-NL" sz="1200">
                <a:solidFill>
                  <a:srgbClr val="003741"/>
                </a:solidFill>
                <a:latin typeface="Trebuchet MS" panose="020B0603020202020204" pitchFamily="34" charset="0"/>
              </a:rPr>
              <a:t>3 maanden vrijstelling</a:t>
            </a:r>
          </a:p>
          <a:p>
            <a:pPr marL="171450" indent="-171450">
              <a:buFont typeface="Arial" panose="020B0604020202020204" pitchFamily="34" charset="0"/>
              <a:buChar char="•"/>
            </a:pPr>
            <a:endParaRPr lang="nl-NL" sz="1200">
              <a:solidFill>
                <a:srgbClr val="003741"/>
              </a:solidFill>
              <a:latin typeface="Trebuchet MS" panose="020B0603020202020204" pitchFamily="34" charset="0"/>
            </a:endParaRPr>
          </a:p>
          <a:p>
            <a:pPr algn="ctr"/>
            <a:r>
              <a:rPr lang="nl-NL" sz="1200" b="1">
                <a:solidFill>
                  <a:srgbClr val="003741"/>
                </a:solidFill>
                <a:latin typeface="Trebuchet MS" panose="020B0603020202020204" pitchFamily="34" charset="0"/>
              </a:rPr>
              <a:t>of**</a:t>
            </a:r>
          </a:p>
          <a:p>
            <a:pPr marL="171450" indent="-171450">
              <a:buFont typeface="Arial" panose="020B0604020202020204" pitchFamily="34" charset="0"/>
              <a:buChar char="•"/>
            </a:pPr>
            <a:endParaRPr lang="nl-NL" sz="1200">
              <a:solidFill>
                <a:srgbClr val="003741"/>
              </a:solidFill>
              <a:latin typeface="Trebuchet MS" panose="020B0603020202020204" pitchFamily="34" charset="0"/>
            </a:endParaRPr>
          </a:p>
          <a:p>
            <a:pPr marL="171450" indent="-171450">
              <a:buFont typeface="Arial" panose="020B0604020202020204" pitchFamily="34" charset="0"/>
              <a:buChar char="•"/>
            </a:pPr>
            <a:r>
              <a:rPr lang="nl-NL" sz="1200">
                <a:solidFill>
                  <a:srgbClr val="003741"/>
                </a:solidFill>
                <a:latin typeface="Trebuchet MS" panose="020B0603020202020204" pitchFamily="34" charset="0"/>
              </a:rPr>
              <a:t>3 maanden keuzestage*</a:t>
            </a:r>
          </a:p>
        </p:txBody>
      </p:sp>
      <p:cxnSp>
        <p:nvCxnSpPr>
          <p:cNvPr id="12" name="Rechte verbindingslijn 11">
            <a:extLst>
              <a:ext uri="{FF2B5EF4-FFF2-40B4-BE49-F238E27FC236}">
                <a16:creationId xmlns:a16="http://schemas.microsoft.com/office/drawing/2014/main" id="{1A0100F6-C565-1DDF-E97F-26F826682A42}"/>
              </a:ext>
            </a:extLst>
          </p:cNvPr>
          <p:cNvCxnSpPr>
            <a:cxnSpLocks/>
          </p:cNvCxnSpPr>
          <p:nvPr/>
        </p:nvCxnSpPr>
        <p:spPr>
          <a:xfrm>
            <a:off x="3814150" y="5670373"/>
            <a:ext cx="354031" cy="316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B3EBBF39-0404-392F-5408-92BF120A4D19}"/>
              </a:ext>
            </a:extLst>
          </p:cNvPr>
          <p:cNvSpPr txBox="1"/>
          <p:nvPr/>
        </p:nvSpPr>
        <p:spPr>
          <a:xfrm>
            <a:off x="1502299" y="1800796"/>
            <a:ext cx="1904629" cy="338554"/>
          </a:xfrm>
          <a:prstGeom prst="rect">
            <a:avLst/>
          </a:prstGeom>
          <a:noFill/>
        </p:spPr>
        <p:txBody>
          <a:bodyPr wrap="square">
            <a:spAutoFit/>
          </a:bodyPr>
          <a:lstStyle/>
          <a:p>
            <a:r>
              <a:rPr lang="nl-NL" sz="1600">
                <a:solidFill>
                  <a:srgbClr val="003741"/>
                </a:solidFill>
                <a:latin typeface="Trebuchet MS" panose="020B0603020202020204" pitchFamily="34" charset="0"/>
              </a:rPr>
              <a:t>GGZ-werkervaring</a:t>
            </a:r>
            <a:endParaRPr lang="nl-NL" sz="1600"/>
          </a:p>
        </p:txBody>
      </p:sp>
      <p:sp>
        <p:nvSpPr>
          <p:cNvPr id="14" name="Tekstvak 13">
            <a:extLst>
              <a:ext uri="{FF2B5EF4-FFF2-40B4-BE49-F238E27FC236}">
                <a16:creationId xmlns:a16="http://schemas.microsoft.com/office/drawing/2014/main" id="{167A0078-70AF-A439-0A27-4E2DF0D14F64}"/>
              </a:ext>
            </a:extLst>
          </p:cNvPr>
          <p:cNvSpPr txBox="1"/>
          <p:nvPr/>
        </p:nvSpPr>
        <p:spPr>
          <a:xfrm>
            <a:off x="3991165" y="1800796"/>
            <a:ext cx="2539886" cy="338554"/>
          </a:xfrm>
          <a:prstGeom prst="rect">
            <a:avLst/>
          </a:prstGeom>
          <a:noFill/>
        </p:spPr>
        <p:txBody>
          <a:bodyPr wrap="square">
            <a:spAutoFit/>
          </a:bodyPr>
          <a:lstStyle/>
          <a:p>
            <a:r>
              <a:rPr lang="nl-NL" sz="1600">
                <a:solidFill>
                  <a:srgbClr val="003741"/>
                </a:solidFill>
                <a:latin typeface="Trebuchet MS" panose="020B0603020202020204" pitchFamily="34" charset="0"/>
              </a:rPr>
              <a:t>Mogelijke stagetrajecten</a:t>
            </a:r>
          </a:p>
        </p:txBody>
      </p:sp>
      <p:sp>
        <p:nvSpPr>
          <p:cNvPr id="15" name="Tekstvak 14">
            <a:extLst>
              <a:ext uri="{FF2B5EF4-FFF2-40B4-BE49-F238E27FC236}">
                <a16:creationId xmlns:a16="http://schemas.microsoft.com/office/drawing/2014/main" id="{F582CA12-299B-CB85-526B-45DBECDF62BB}"/>
              </a:ext>
            </a:extLst>
          </p:cNvPr>
          <p:cNvSpPr txBox="1"/>
          <p:nvPr/>
        </p:nvSpPr>
        <p:spPr>
          <a:xfrm>
            <a:off x="1335399" y="370521"/>
            <a:ext cx="4141589" cy="523220"/>
          </a:xfrm>
          <a:prstGeom prst="rect">
            <a:avLst/>
          </a:prstGeom>
          <a:noFill/>
        </p:spPr>
        <p:txBody>
          <a:bodyPr wrap="square" rtlCol="0">
            <a:spAutoFit/>
          </a:bodyPr>
          <a:lstStyle/>
          <a:p>
            <a:r>
              <a:rPr lang="nl-NL" sz="2800">
                <a:solidFill>
                  <a:srgbClr val="003741"/>
                </a:solidFill>
                <a:latin typeface="Trebuchet MS" panose="020B0603020202020204" pitchFamily="34" charset="0"/>
              </a:rPr>
              <a:t>GGZ stage</a:t>
            </a:r>
          </a:p>
        </p:txBody>
      </p:sp>
      <p:pic>
        <p:nvPicPr>
          <p:cNvPr id="3" name="Afbeelding 2">
            <a:extLst>
              <a:ext uri="{FF2B5EF4-FFF2-40B4-BE49-F238E27FC236}">
                <a16:creationId xmlns:a16="http://schemas.microsoft.com/office/drawing/2014/main" id="{5225CF78-3921-7358-1773-4DF9CA6705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2528" y="-148"/>
            <a:ext cx="589472" cy="589472"/>
          </a:xfrm>
          <a:prstGeom prst="rect">
            <a:avLst/>
          </a:prstGeom>
        </p:spPr>
      </p:pic>
      <p:sp>
        <p:nvSpPr>
          <p:cNvPr id="16" name="Tekstvak 15">
            <a:extLst>
              <a:ext uri="{FF2B5EF4-FFF2-40B4-BE49-F238E27FC236}">
                <a16:creationId xmlns:a16="http://schemas.microsoft.com/office/drawing/2014/main" id="{5A689D94-37DA-5433-1679-8B74C804883B}"/>
              </a:ext>
            </a:extLst>
          </p:cNvPr>
          <p:cNvSpPr txBox="1"/>
          <p:nvPr/>
        </p:nvSpPr>
        <p:spPr>
          <a:xfrm>
            <a:off x="7306109" y="3694944"/>
            <a:ext cx="4717568" cy="1815882"/>
          </a:xfrm>
          <a:prstGeom prst="rect">
            <a:avLst/>
          </a:prstGeom>
          <a:noFill/>
        </p:spPr>
        <p:txBody>
          <a:bodyPr wrap="square">
            <a:spAutoFit/>
          </a:bodyPr>
          <a:lstStyle/>
          <a:p>
            <a:r>
              <a:rPr lang="nl-NL" sz="1600">
                <a:solidFill>
                  <a:srgbClr val="003741"/>
                </a:solidFill>
                <a:latin typeface="Trebuchet MS" panose="020B0603020202020204" pitchFamily="34" charset="0"/>
              </a:rPr>
              <a:t>  * Alle soorten stages mogelijk (spoedeisend of niet spoedeisend, in of buiten ziekenhuis)</a:t>
            </a:r>
          </a:p>
          <a:p>
            <a:pPr marL="171450" indent="-171450">
              <a:buFont typeface="Arial" panose="020B0604020202020204" pitchFamily="34" charset="0"/>
              <a:buChar char="•"/>
            </a:pPr>
            <a:endParaRPr lang="nl-NL" sz="1600">
              <a:solidFill>
                <a:srgbClr val="003741"/>
              </a:solidFill>
              <a:latin typeface="Trebuchet MS" panose="020B0603020202020204" pitchFamily="34" charset="0"/>
            </a:endParaRPr>
          </a:p>
          <a:p>
            <a:pPr marL="171450" indent="-171450">
              <a:buFont typeface="Arial" panose="020B0604020202020204" pitchFamily="34" charset="0"/>
              <a:buChar char="•"/>
            </a:pPr>
            <a:endParaRPr lang="nl-NL" sz="1600">
              <a:solidFill>
                <a:srgbClr val="003741"/>
              </a:solidFill>
              <a:latin typeface="Trebuchet MS" panose="020B0603020202020204" pitchFamily="34" charset="0"/>
            </a:endParaRPr>
          </a:p>
          <a:p>
            <a:pPr marL="171450" indent="-171450">
              <a:buFont typeface="Arial" panose="020B0604020202020204" pitchFamily="34" charset="0"/>
              <a:buChar char="•"/>
            </a:pPr>
            <a:endParaRPr lang="nl-NL" sz="1600">
              <a:solidFill>
                <a:srgbClr val="003741"/>
              </a:solidFill>
              <a:latin typeface="Trebuchet MS" panose="020B0603020202020204" pitchFamily="34" charset="0"/>
            </a:endParaRPr>
          </a:p>
          <a:p>
            <a:r>
              <a:rPr lang="nl-NL" sz="1600">
                <a:solidFill>
                  <a:srgbClr val="003741"/>
                </a:solidFill>
                <a:latin typeface="Trebuchet MS" panose="020B0603020202020204" pitchFamily="34" charset="0"/>
              </a:rPr>
              <a:t> ** Afhankelijk van voorkeur aios, maar ook voortgang, oordeel HAO en oordeel SB-er</a:t>
            </a:r>
          </a:p>
        </p:txBody>
      </p:sp>
      <p:sp>
        <p:nvSpPr>
          <p:cNvPr id="18" name="Rechthoek: afgeronde hoeken 17">
            <a:extLst>
              <a:ext uri="{FF2B5EF4-FFF2-40B4-BE49-F238E27FC236}">
                <a16:creationId xmlns:a16="http://schemas.microsoft.com/office/drawing/2014/main" id="{E0EDEF99-70EB-E67F-8246-F40C61E4E6D6}"/>
              </a:ext>
            </a:extLst>
          </p:cNvPr>
          <p:cNvSpPr/>
          <p:nvPr/>
        </p:nvSpPr>
        <p:spPr>
          <a:xfrm>
            <a:off x="3584529" y="3396458"/>
            <a:ext cx="472230" cy="290881"/>
          </a:xfrm>
          <a:prstGeom prst="roundRect">
            <a:avLst/>
          </a:prstGeom>
          <a:solidFill>
            <a:srgbClr val="C0000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bg1"/>
                </a:solidFill>
                <a:latin typeface="Trebuchet MS" panose="020B0603020202020204" pitchFamily="34" charset="0"/>
              </a:rPr>
              <a:t>NEE</a:t>
            </a:r>
          </a:p>
        </p:txBody>
      </p:sp>
      <p:sp>
        <p:nvSpPr>
          <p:cNvPr id="20" name="Rechthoek: afgeronde hoeken 19">
            <a:extLst>
              <a:ext uri="{FF2B5EF4-FFF2-40B4-BE49-F238E27FC236}">
                <a16:creationId xmlns:a16="http://schemas.microsoft.com/office/drawing/2014/main" id="{641B8C04-58A9-0BF7-CFE5-306B72307F68}"/>
              </a:ext>
            </a:extLst>
          </p:cNvPr>
          <p:cNvSpPr/>
          <p:nvPr/>
        </p:nvSpPr>
        <p:spPr>
          <a:xfrm>
            <a:off x="3563916" y="4763384"/>
            <a:ext cx="472230" cy="290881"/>
          </a:xfrm>
          <a:prstGeom prst="roundRect">
            <a:avLst/>
          </a:prstGeom>
          <a:solidFill>
            <a:srgbClr val="00B05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tx1"/>
                </a:solidFill>
                <a:latin typeface="Trebuchet MS" panose="020B0603020202020204" pitchFamily="34" charset="0"/>
              </a:rPr>
              <a:t>JA</a:t>
            </a:r>
          </a:p>
        </p:txBody>
      </p:sp>
      <p:pic>
        <p:nvPicPr>
          <p:cNvPr id="10" name="Audio 9">
            <a:hlinkClick r:id="" action="ppaction://media"/>
            <a:extLst>
              <a:ext uri="{FF2B5EF4-FFF2-40B4-BE49-F238E27FC236}">
                <a16:creationId xmlns:a16="http://schemas.microsoft.com/office/drawing/2014/main" id="{E29049F9-2251-4738-9308-D823E95A8CF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19309020"/>
      </p:ext>
    </p:extLst>
  </p:cSld>
  <p:clrMapOvr>
    <a:masterClrMapping/>
  </p:clrMapOvr>
  <mc:AlternateContent xmlns:mc="http://schemas.openxmlformats.org/markup-compatibility/2006">
    <mc:Choice xmlns:p14="http://schemas.microsoft.com/office/powerpoint/2010/main" Requires="p14">
      <p:transition spd="slow" p14:dur="2000" advTm="11756"/>
    </mc:Choice>
    <mc:Fallback>
      <p:transition spd="slow" advTm="11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A4971-26DD-3975-9958-F940F886D5C4}"/>
            </a:ext>
          </a:extLst>
        </p:cNvPr>
        <p:cNvGrpSpPr/>
        <p:nvPr/>
      </p:nvGrpSpPr>
      <p:grpSpPr>
        <a:xfrm>
          <a:off x="0" y="0"/>
          <a:ext cx="0" cy="0"/>
          <a:chOff x="0" y="0"/>
          <a:chExt cx="0" cy="0"/>
        </a:xfrm>
      </p:grpSpPr>
      <p:cxnSp>
        <p:nvCxnSpPr>
          <p:cNvPr id="4" name="Rechte verbindingslijn 3">
            <a:extLst>
              <a:ext uri="{FF2B5EF4-FFF2-40B4-BE49-F238E27FC236}">
                <a16:creationId xmlns:a16="http://schemas.microsoft.com/office/drawing/2014/main" id="{F297E533-C7E6-23C2-D8B2-7D7B3FF56851}"/>
              </a:ext>
            </a:extLst>
          </p:cNvPr>
          <p:cNvCxnSpPr>
            <a:cxnSpLocks/>
          </p:cNvCxnSpPr>
          <p:nvPr/>
        </p:nvCxnSpPr>
        <p:spPr>
          <a:xfrm>
            <a:off x="3820644" y="2912154"/>
            <a:ext cx="0" cy="2775081"/>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5" name="Rechthoek: afgeronde hoeken 4">
            <a:extLst>
              <a:ext uri="{FF2B5EF4-FFF2-40B4-BE49-F238E27FC236}">
                <a16:creationId xmlns:a16="http://schemas.microsoft.com/office/drawing/2014/main" id="{F2893E81-885A-5101-E675-C7445553ACFF}"/>
              </a:ext>
            </a:extLst>
          </p:cNvPr>
          <p:cNvSpPr/>
          <p:nvPr/>
        </p:nvSpPr>
        <p:spPr>
          <a:xfrm>
            <a:off x="4168181" y="2666756"/>
            <a:ext cx="2146603" cy="511750"/>
          </a:xfrm>
          <a:prstGeom prst="roundRect">
            <a:avLst/>
          </a:prstGeom>
          <a:no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Arial" panose="020B0604020202020204" pitchFamily="34" charset="0"/>
              <a:buChar char="•"/>
            </a:pPr>
            <a:r>
              <a:rPr lang="nl-NL" sz="1200">
                <a:solidFill>
                  <a:srgbClr val="003741"/>
                </a:solidFill>
                <a:latin typeface="Trebuchet MS" panose="020B0603020202020204" pitchFamily="34" charset="0"/>
              </a:rPr>
              <a:t>3 maanden GGZ-stage</a:t>
            </a:r>
          </a:p>
        </p:txBody>
      </p:sp>
      <p:sp>
        <p:nvSpPr>
          <p:cNvPr id="6" name="Rechthoek: afgeronde hoeken 5">
            <a:extLst>
              <a:ext uri="{FF2B5EF4-FFF2-40B4-BE49-F238E27FC236}">
                <a16:creationId xmlns:a16="http://schemas.microsoft.com/office/drawing/2014/main" id="{3BACC6EC-FA8B-2DCD-FBB2-37AF2D4EA113}"/>
              </a:ext>
            </a:extLst>
          </p:cNvPr>
          <p:cNvSpPr/>
          <p:nvPr/>
        </p:nvSpPr>
        <p:spPr>
          <a:xfrm>
            <a:off x="1312693" y="3991598"/>
            <a:ext cx="2174807" cy="615287"/>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nl-NL" sz="1200">
                <a:solidFill>
                  <a:srgbClr val="003741"/>
                </a:solidFill>
                <a:latin typeface="Trebuchet MS" panose="020B0603020202020204" pitchFamily="34" charset="0"/>
              </a:rPr>
              <a:t>≥ 6 maanden GGZ-ervaring in RGS-erkende instelling?</a:t>
            </a:r>
          </a:p>
        </p:txBody>
      </p:sp>
      <p:cxnSp>
        <p:nvCxnSpPr>
          <p:cNvPr id="8" name="Rechte verbindingslijn 7">
            <a:extLst>
              <a:ext uri="{FF2B5EF4-FFF2-40B4-BE49-F238E27FC236}">
                <a16:creationId xmlns:a16="http://schemas.microsoft.com/office/drawing/2014/main" id="{1FE29638-DE98-F193-D228-01ACACBA2E70}"/>
              </a:ext>
            </a:extLst>
          </p:cNvPr>
          <p:cNvCxnSpPr>
            <a:cxnSpLocks/>
          </p:cNvCxnSpPr>
          <p:nvPr/>
        </p:nvCxnSpPr>
        <p:spPr>
          <a:xfrm flipV="1">
            <a:off x="3490747" y="4299242"/>
            <a:ext cx="309284" cy="1279"/>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47408507-4F05-D46C-F28F-1EBEF78F5810}"/>
              </a:ext>
            </a:extLst>
          </p:cNvPr>
          <p:cNvCxnSpPr>
            <a:cxnSpLocks/>
          </p:cNvCxnSpPr>
          <p:nvPr/>
        </p:nvCxnSpPr>
        <p:spPr>
          <a:xfrm>
            <a:off x="3820644" y="2912154"/>
            <a:ext cx="354031" cy="316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11" name="Rechthoek: afgeronde hoeken 10">
            <a:extLst>
              <a:ext uri="{FF2B5EF4-FFF2-40B4-BE49-F238E27FC236}">
                <a16:creationId xmlns:a16="http://schemas.microsoft.com/office/drawing/2014/main" id="{9A910AF3-52EE-2C96-F298-83B2F927E72F}"/>
              </a:ext>
            </a:extLst>
          </p:cNvPr>
          <p:cNvSpPr/>
          <p:nvPr/>
        </p:nvSpPr>
        <p:spPr>
          <a:xfrm>
            <a:off x="4174674" y="5178238"/>
            <a:ext cx="2200725" cy="1023161"/>
          </a:xfrm>
          <a:prstGeom prst="round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Arial" panose="020B0604020202020204" pitchFamily="34" charset="0"/>
              <a:buChar char="•"/>
            </a:pPr>
            <a:r>
              <a:rPr lang="nl-NL" sz="1200">
                <a:solidFill>
                  <a:srgbClr val="003741"/>
                </a:solidFill>
                <a:latin typeface="Trebuchet MS" panose="020B0603020202020204" pitchFamily="34" charset="0"/>
              </a:rPr>
              <a:t>3 maanden vrijstelling</a:t>
            </a:r>
          </a:p>
          <a:p>
            <a:pPr marL="171450" indent="-171450">
              <a:buFont typeface="Arial" panose="020B0604020202020204" pitchFamily="34" charset="0"/>
              <a:buChar char="•"/>
            </a:pPr>
            <a:endParaRPr lang="nl-NL" sz="1200">
              <a:solidFill>
                <a:srgbClr val="003741"/>
              </a:solidFill>
              <a:latin typeface="Trebuchet MS" panose="020B0603020202020204" pitchFamily="34" charset="0"/>
            </a:endParaRPr>
          </a:p>
          <a:p>
            <a:pPr algn="ctr"/>
            <a:r>
              <a:rPr lang="nl-NL" sz="1200" b="1">
                <a:solidFill>
                  <a:srgbClr val="003741"/>
                </a:solidFill>
                <a:latin typeface="Trebuchet MS" panose="020B0603020202020204" pitchFamily="34" charset="0"/>
              </a:rPr>
              <a:t>of**</a:t>
            </a:r>
          </a:p>
          <a:p>
            <a:pPr marL="171450" indent="-171450">
              <a:buFont typeface="Arial" panose="020B0604020202020204" pitchFamily="34" charset="0"/>
              <a:buChar char="•"/>
            </a:pPr>
            <a:endParaRPr lang="nl-NL" sz="1200">
              <a:solidFill>
                <a:srgbClr val="003741"/>
              </a:solidFill>
              <a:latin typeface="Trebuchet MS" panose="020B0603020202020204" pitchFamily="34" charset="0"/>
            </a:endParaRPr>
          </a:p>
          <a:p>
            <a:pPr marL="171450" indent="-171450">
              <a:buFont typeface="Arial" panose="020B0604020202020204" pitchFamily="34" charset="0"/>
              <a:buChar char="•"/>
            </a:pPr>
            <a:r>
              <a:rPr lang="nl-NL" sz="1200">
                <a:solidFill>
                  <a:srgbClr val="003741"/>
                </a:solidFill>
                <a:latin typeface="Trebuchet MS" panose="020B0603020202020204" pitchFamily="34" charset="0"/>
              </a:rPr>
              <a:t>3 maanden keuzestage*</a:t>
            </a:r>
          </a:p>
        </p:txBody>
      </p:sp>
      <p:cxnSp>
        <p:nvCxnSpPr>
          <p:cNvPr id="12" name="Rechte verbindingslijn 11">
            <a:extLst>
              <a:ext uri="{FF2B5EF4-FFF2-40B4-BE49-F238E27FC236}">
                <a16:creationId xmlns:a16="http://schemas.microsoft.com/office/drawing/2014/main" id="{46EC22FE-38B0-5EEC-A908-F9D464C9275B}"/>
              </a:ext>
            </a:extLst>
          </p:cNvPr>
          <p:cNvCxnSpPr>
            <a:cxnSpLocks/>
          </p:cNvCxnSpPr>
          <p:nvPr/>
        </p:nvCxnSpPr>
        <p:spPr>
          <a:xfrm>
            <a:off x="3814150" y="5670373"/>
            <a:ext cx="354031" cy="3160"/>
          </a:xfrm>
          <a:prstGeom prst="line">
            <a:avLst/>
          </a:prstGeom>
          <a:ln w="19050">
            <a:solidFill>
              <a:srgbClr val="003741"/>
            </a:solidFill>
          </a:ln>
        </p:spPr>
        <p:style>
          <a:lnRef idx="1">
            <a:schemeClr val="accent1"/>
          </a:lnRef>
          <a:fillRef idx="0">
            <a:schemeClr val="accent1"/>
          </a:fillRef>
          <a:effectRef idx="0">
            <a:schemeClr val="accent1"/>
          </a:effectRef>
          <a:fontRef idx="minor">
            <a:schemeClr val="tx1"/>
          </a:fontRef>
        </p:style>
      </p:cxnSp>
      <p:sp>
        <p:nvSpPr>
          <p:cNvPr id="13" name="Tekstvak 12">
            <a:extLst>
              <a:ext uri="{FF2B5EF4-FFF2-40B4-BE49-F238E27FC236}">
                <a16:creationId xmlns:a16="http://schemas.microsoft.com/office/drawing/2014/main" id="{D17683B7-C4F4-C28A-F02D-17CCF07B923E}"/>
              </a:ext>
            </a:extLst>
          </p:cNvPr>
          <p:cNvSpPr txBox="1"/>
          <p:nvPr/>
        </p:nvSpPr>
        <p:spPr>
          <a:xfrm>
            <a:off x="1502299" y="1800796"/>
            <a:ext cx="1904629" cy="338554"/>
          </a:xfrm>
          <a:prstGeom prst="rect">
            <a:avLst/>
          </a:prstGeom>
          <a:noFill/>
        </p:spPr>
        <p:txBody>
          <a:bodyPr wrap="square">
            <a:spAutoFit/>
          </a:bodyPr>
          <a:lstStyle/>
          <a:p>
            <a:r>
              <a:rPr lang="nl-NL" sz="1600">
                <a:solidFill>
                  <a:srgbClr val="003741"/>
                </a:solidFill>
                <a:latin typeface="Trebuchet MS" panose="020B0603020202020204" pitchFamily="34" charset="0"/>
              </a:rPr>
              <a:t>GGZ-werkervaring</a:t>
            </a:r>
            <a:endParaRPr lang="nl-NL" sz="1600"/>
          </a:p>
        </p:txBody>
      </p:sp>
      <p:sp>
        <p:nvSpPr>
          <p:cNvPr id="14" name="Tekstvak 13">
            <a:extLst>
              <a:ext uri="{FF2B5EF4-FFF2-40B4-BE49-F238E27FC236}">
                <a16:creationId xmlns:a16="http://schemas.microsoft.com/office/drawing/2014/main" id="{090CDEBF-B6F1-A509-196B-4A69EAA8C76A}"/>
              </a:ext>
            </a:extLst>
          </p:cNvPr>
          <p:cNvSpPr txBox="1"/>
          <p:nvPr/>
        </p:nvSpPr>
        <p:spPr>
          <a:xfrm>
            <a:off x="3991165" y="1800796"/>
            <a:ext cx="2539886" cy="338554"/>
          </a:xfrm>
          <a:prstGeom prst="rect">
            <a:avLst/>
          </a:prstGeom>
          <a:noFill/>
        </p:spPr>
        <p:txBody>
          <a:bodyPr wrap="square">
            <a:spAutoFit/>
          </a:bodyPr>
          <a:lstStyle/>
          <a:p>
            <a:r>
              <a:rPr lang="nl-NL" sz="1600">
                <a:solidFill>
                  <a:srgbClr val="003741"/>
                </a:solidFill>
                <a:latin typeface="Trebuchet MS" panose="020B0603020202020204" pitchFamily="34" charset="0"/>
              </a:rPr>
              <a:t>Mogelijke stagetrajecten</a:t>
            </a:r>
          </a:p>
        </p:txBody>
      </p:sp>
      <p:sp>
        <p:nvSpPr>
          <p:cNvPr id="15" name="Tekstvak 14">
            <a:extLst>
              <a:ext uri="{FF2B5EF4-FFF2-40B4-BE49-F238E27FC236}">
                <a16:creationId xmlns:a16="http://schemas.microsoft.com/office/drawing/2014/main" id="{4F3A8526-4D3C-9C7B-7F84-0170E88DBF95}"/>
              </a:ext>
            </a:extLst>
          </p:cNvPr>
          <p:cNvSpPr txBox="1"/>
          <p:nvPr/>
        </p:nvSpPr>
        <p:spPr>
          <a:xfrm>
            <a:off x="1335399" y="370521"/>
            <a:ext cx="4141589" cy="523220"/>
          </a:xfrm>
          <a:prstGeom prst="rect">
            <a:avLst/>
          </a:prstGeom>
          <a:noFill/>
        </p:spPr>
        <p:txBody>
          <a:bodyPr wrap="square" rtlCol="0">
            <a:spAutoFit/>
          </a:bodyPr>
          <a:lstStyle/>
          <a:p>
            <a:r>
              <a:rPr lang="nl-NL" sz="2800">
                <a:solidFill>
                  <a:srgbClr val="003741"/>
                </a:solidFill>
                <a:latin typeface="Trebuchet MS" panose="020B0603020202020204" pitchFamily="34" charset="0"/>
              </a:rPr>
              <a:t>GGZ stage</a:t>
            </a:r>
          </a:p>
        </p:txBody>
      </p:sp>
      <p:pic>
        <p:nvPicPr>
          <p:cNvPr id="3" name="Afbeelding 2">
            <a:extLst>
              <a:ext uri="{FF2B5EF4-FFF2-40B4-BE49-F238E27FC236}">
                <a16:creationId xmlns:a16="http://schemas.microsoft.com/office/drawing/2014/main" id="{4C902F91-F9D8-F1DB-0D47-90419BFFE6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2528" y="-148"/>
            <a:ext cx="589472" cy="589472"/>
          </a:xfrm>
          <a:prstGeom prst="rect">
            <a:avLst/>
          </a:prstGeom>
        </p:spPr>
      </p:pic>
      <p:sp>
        <p:nvSpPr>
          <p:cNvPr id="16" name="Tekstvak 15">
            <a:extLst>
              <a:ext uri="{FF2B5EF4-FFF2-40B4-BE49-F238E27FC236}">
                <a16:creationId xmlns:a16="http://schemas.microsoft.com/office/drawing/2014/main" id="{D02B7BCE-9DAB-67F9-7B97-6C16B7F5C0B5}"/>
              </a:ext>
            </a:extLst>
          </p:cNvPr>
          <p:cNvSpPr txBox="1"/>
          <p:nvPr/>
        </p:nvSpPr>
        <p:spPr>
          <a:xfrm>
            <a:off x="7306109" y="3694944"/>
            <a:ext cx="4717568" cy="1815882"/>
          </a:xfrm>
          <a:prstGeom prst="rect">
            <a:avLst/>
          </a:prstGeom>
          <a:noFill/>
        </p:spPr>
        <p:txBody>
          <a:bodyPr wrap="square">
            <a:spAutoFit/>
          </a:bodyPr>
          <a:lstStyle/>
          <a:p>
            <a:r>
              <a:rPr lang="nl-NL" sz="1600">
                <a:solidFill>
                  <a:srgbClr val="003741"/>
                </a:solidFill>
                <a:latin typeface="Trebuchet MS" panose="020B0603020202020204" pitchFamily="34" charset="0"/>
              </a:rPr>
              <a:t>  * Alle soorten stages mogelijk (spoedeisend of niet spoedeisend, in of buiten ziekenhuis)</a:t>
            </a:r>
          </a:p>
          <a:p>
            <a:pPr marL="171450" indent="-171450">
              <a:buFont typeface="Arial" panose="020B0604020202020204" pitchFamily="34" charset="0"/>
              <a:buChar char="•"/>
            </a:pPr>
            <a:endParaRPr lang="nl-NL" sz="1600">
              <a:solidFill>
                <a:srgbClr val="003741"/>
              </a:solidFill>
              <a:latin typeface="Trebuchet MS" panose="020B0603020202020204" pitchFamily="34" charset="0"/>
            </a:endParaRPr>
          </a:p>
          <a:p>
            <a:pPr marL="171450" indent="-171450">
              <a:buFont typeface="Arial" panose="020B0604020202020204" pitchFamily="34" charset="0"/>
              <a:buChar char="•"/>
            </a:pPr>
            <a:endParaRPr lang="nl-NL" sz="1600">
              <a:solidFill>
                <a:srgbClr val="003741"/>
              </a:solidFill>
              <a:latin typeface="Trebuchet MS" panose="020B0603020202020204" pitchFamily="34" charset="0"/>
            </a:endParaRPr>
          </a:p>
          <a:p>
            <a:pPr marL="171450" indent="-171450">
              <a:buFont typeface="Arial" panose="020B0604020202020204" pitchFamily="34" charset="0"/>
              <a:buChar char="•"/>
            </a:pPr>
            <a:endParaRPr lang="nl-NL" sz="1600">
              <a:solidFill>
                <a:srgbClr val="003741"/>
              </a:solidFill>
              <a:latin typeface="Trebuchet MS" panose="020B0603020202020204" pitchFamily="34" charset="0"/>
            </a:endParaRPr>
          </a:p>
          <a:p>
            <a:r>
              <a:rPr lang="nl-NL" sz="1600">
                <a:solidFill>
                  <a:srgbClr val="003741"/>
                </a:solidFill>
                <a:latin typeface="Trebuchet MS" panose="020B0603020202020204" pitchFamily="34" charset="0"/>
              </a:rPr>
              <a:t> ** Afhankelijk van voorkeur aios, maar ook voortgang, oordeel HAO en oordeel SB-er</a:t>
            </a:r>
          </a:p>
        </p:txBody>
      </p:sp>
      <p:sp>
        <p:nvSpPr>
          <p:cNvPr id="18" name="Rechthoek: afgeronde hoeken 17">
            <a:extLst>
              <a:ext uri="{FF2B5EF4-FFF2-40B4-BE49-F238E27FC236}">
                <a16:creationId xmlns:a16="http://schemas.microsoft.com/office/drawing/2014/main" id="{8E471B7F-5FCA-A656-BBF7-A76C9124CD99}"/>
              </a:ext>
            </a:extLst>
          </p:cNvPr>
          <p:cNvSpPr/>
          <p:nvPr/>
        </p:nvSpPr>
        <p:spPr>
          <a:xfrm>
            <a:off x="3584529" y="3396458"/>
            <a:ext cx="472230" cy="290881"/>
          </a:xfrm>
          <a:prstGeom prst="roundRect">
            <a:avLst/>
          </a:prstGeom>
          <a:solidFill>
            <a:srgbClr val="C0000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bg1"/>
                </a:solidFill>
                <a:latin typeface="Trebuchet MS" panose="020B0603020202020204" pitchFamily="34" charset="0"/>
              </a:rPr>
              <a:t>NEE</a:t>
            </a:r>
          </a:p>
        </p:txBody>
      </p:sp>
      <p:sp>
        <p:nvSpPr>
          <p:cNvPr id="20" name="Rechthoek: afgeronde hoeken 19">
            <a:extLst>
              <a:ext uri="{FF2B5EF4-FFF2-40B4-BE49-F238E27FC236}">
                <a16:creationId xmlns:a16="http://schemas.microsoft.com/office/drawing/2014/main" id="{FA381F42-2AC0-249F-186A-914A02E15A11}"/>
              </a:ext>
            </a:extLst>
          </p:cNvPr>
          <p:cNvSpPr/>
          <p:nvPr/>
        </p:nvSpPr>
        <p:spPr>
          <a:xfrm>
            <a:off x="3563916" y="4763384"/>
            <a:ext cx="472230" cy="290881"/>
          </a:xfrm>
          <a:prstGeom prst="roundRect">
            <a:avLst/>
          </a:prstGeom>
          <a:solidFill>
            <a:srgbClr val="00B050"/>
          </a:solidFill>
          <a:ln w="1905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100" b="1">
                <a:solidFill>
                  <a:schemeClr val="tx1"/>
                </a:solidFill>
                <a:latin typeface="Trebuchet MS" panose="020B0603020202020204" pitchFamily="34" charset="0"/>
              </a:rPr>
              <a:t>JA</a:t>
            </a:r>
          </a:p>
        </p:txBody>
      </p:sp>
      <p:pic>
        <p:nvPicPr>
          <p:cNvPr id="10" name="Audio 9">
            <a:hlinkClick r:id="" action="ppaction://media"/>
            <a:extLst>
              <a:ext uri="{FF2B5EF4-FFF2-40B4-BE49-F238E27FC236}">
                <a16:creationId xmlns:a16="http://schemas.microsoft.com/office/drawing/2014/main" id="{D8CE8BC1-F70D-F8BD-338A-D049CF7341A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67165438"/>
      </p:ext>
    </p:extLst>
  </p:cSld>
  <p:clrMapOvr>
    <a:masterClrMapping/>
  </p:clrMapOvr>
  <mc:AlternateContent xmlns:mc="http://schemas.openxmlformats.org/markup-compatibility/2006">
    <mc:Choice xmlns:p14="http://schemas.microsoft.com/office/powerpoint/2010/main" Requires="p14">
      <p:transition spd="slow" p14:dur="2000" advTm="12993"/>
    </mc:Choice>
    <mc:Fallback>
      <p:transition spd="slow" advTm="12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67000"/>
              </a:schemeClr>
            </a:gs>
            <a:gs pos="30000">
              <a:schemeClr val="accent1">
                <a:lumMod val="97000"/>
                <a:lumOff val="3000"/>
              </a:schemeClr>
            </a:gs>
            <a:gs pos="100000">
              <a:schemeClr val="accent1">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12DE915E-B425-0141-AACD-EAC4A9CC07DC}"/>
              </a:ext>
            </a:extLst>
          </p:cNvPr>
          <p:cNvSpPr>
            <a:spLocks noGrp="1"/>
          </p:cNvSpPr>
          <p:nvPr>
            <p:ph type="ctrTitle"/>
          </p:nvPr>
        </p:nvSpPr>
        <p:spPr>
          <a:xfrm>
            <a:off x="4120403" y="2592177"/>
            <a:ext cx="3951194" cy="1137139"/>
          </a:xfrm>
          <a:solidFill>
            <a:schemeClr val="bg1"/>
          </a:solidFill>
          <a:ln w="34925">
            <a:solidFill>
              <a:srgbClr val="335B74"/>
            </a:solidFill>
          </a:ln>
        </p:spPr>
        <p:txBody>
          <a:bodyPr anchor="ctr" anchorCtr="0">
            <a:noAutofit/>
          </a:bodyPr>
          <a:lstStyle/>
          <a:p>
            <a:r>
              <a:rPr lang="nl-NL" sz="3600">
                <a:solidFill>
                  <a:srgbClr val="800000"/>
                </a:solidFill>
                <a:latin typeface="Gill Sans MT" panose="020B0502020104020203" pitchFamily="34" charset="77"/>
              </a:rPr>
              <a:t>Nabranders</a:t>
            </a:r>
          </a:p>
        </p:txBody>
      </p:sp>
      <p:pic>
        <p:nvPicPr>
          <p:cNvPr id="8" name="Afbeelding 7">
            <a:extLst>
              <a:ext uri="{FF2B5EF4-FFF2-40B4-BE49-F238E27FC236}">
                <a16:creationId xmlns:a16="http://schemas.microsoft.com/office/drawing/2014/main" id="{A90F02B7-BD63-E649-8082-6940C025E7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pic>
        <p:nvPicPr>
          <p:cNvPr id="4" name="Audio 3">
            <a:hlinkClick r:id="" action="ppaction://media"/>
            <a:extLst>
              <a:ext uri="{FF2B5EF4-FFF2-40B4-BE49-F238E27FC236}">
                <a16:creationId xmlns:a16="http://schemas.microsoft.com/office/drawing/2014/main" id="{11717144-275B-88EB-7724-91C392CCF44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4981080"/>
      </p:ext>
    </p:extLst>
  </p:cSld>
  <p:clrMapOvr>
    <a:masterClrMapping/>
  </p:clrMapOvr>
  <mc:AlternateContent xmlns:mc="http://schemas.openxmlformats.org/markup-compatibility/2006">
    <mc:Choice xmlns:p14="http://schemas.microsoft.com/office/powerpoint/2010/main" Requires="p14">
      <p:transition spd="med" p14:dur="700" advTm="3473">
        <p:fade/>
      </p:transition>
    </mc:Choice>
    <mc:Fallback>
      <p:transition spd="med" advTm="34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12" name="Bijschrift met afgeronde rechthoek 11"/>
          <p:cNvSpPr/>
          <p:nvPr/>
        </p:nvSpPr>
        <p:spPr>
          <a:xfrm>
            <a:off x="2953064" y="1403658"/>
            <a:ext cx="1882346" cy="1129087"/>
          </a:xfrm>
          <a:prstGeom prst="wedgeRoundRectCallout">
            <a:avLst/>
          </a:prstGeom>
          <a:solidFill>
            <a:schemeClr val="bg1"/>
          </a:solidFill>
          <a:ln w="38100">
            <a:solidFill>
              <a:srgbClr val="1A2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sng"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a:ln>
                  <a:noFill/>
                </a:ln>
                <a:solidFill>
                  <a:srgbClr val="1A2E40"/>
                </a:solidFill>
                <a:effectLst/>
                <a:uLnTx/>
                <a:uFillTx/>
                <a:latin typeface="Gill Sans MT" panose="020B0502020104020203" pitchFamily="34" charset="77"/>
              </a:rPr>
              <a:t>Geen recht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p:txBody>
      </p:sp>
      <p:sp>
        <p:nvSpPr>
          <p:cNvPr id="14" name="Bijschrift met afgeronde rechthoek 13"/>
          <p:cNvSpPr/>
          <p:nvPr/>
        </p:nvSpPr>
        <p:spPr>
          <a:xfrm>
            <a:off x="6717368" y="4319463"/>
            <a:ext cx="1882346" cy="1129087"/>
          </a:xfrm>
          <a:prstGeom prst="wedgeRoundRectCallout">
            <a:avLst/>
          </a:prstGeom>
          <a:solidFill>
            <a:schemeClr val="bg1"/>
          </a:solidFill>
          <a:ln w="38100">
            <a:solidFill>
              <a:srgbClr val="1A2E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sng"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algn="ctr">
              <a:defRPr/>
            </a:pPr>
            <a:r>
              <a:rPr kumimoji="0" lang="nl-NL" sz="2000" b="0" i="0" u="none" strike="noStrike" kern="1200" cap="none" spc="0" normalizeH="0" baseline="0" noProof="0">
                <a:ln>
                  <a:noFill/>
                </a:ln>
                <a:solidFill>
                  <a:srgbClr val="1A2E40"/>
                </a:solidFill>
                <a:effectLst/>
                <a:uLnTx/>
                <a:uFillTx/>
                <a:latin typeface="Gill Sans MT"/>
              </a:rPr>
              <a:t>Soms </a:t>
            </a:r>
            <a:r>
              <a:rPr lang="nl-NL" sz="2000">
                <a:solidFill>
                  <a:srgbClr val="1A2E40"/>
                </a:solidFill>
                <a:latin typeface="Gill Sans MT"/>
              </a:rPr>
              <a:t>3e jaar</a:t>
            </a:r>
            <a:r>
              <a:rPr kumimoji="0" lang="nl-NL" sz="2000" b="0" i="0" u="none" strike="noStrike" kern="1200" cap="none" spc="0" normalizeH="0" baseline="0" noProof="0">
                <a:ln>
                  <a:noFill/>
                </a:ln>
                <a:solidFill>
                  <a:srgbClr val="1A2E40"/>
                </a:solidFill>
                <a:effectLst/>
                <a:uLnTx/>
                <a:uFillTx/>
                <a:latin typeface="Gill Sans MT"/>
              </a:rPr>
              <a:t> </a:t>
            </a:r>
          </a:p>
          <a:p>
            <a:pPr algn="ctr">
              <a:defRPr/>
            </a:pPr>
            <a:r>
              <a:rPr kumimoji="0" lang="nl-NL" sz="2000" b="0" i="0" u="none" strike="noStrike" kern="1200" cap="none" spc="0" normalizeH="0" baseline="0" noProof="0">
                <a:ln>
                  <a:noFill/>
                </a:ln>
                <a:solidFill>
                  <a:srgbClr val="1A2E40"/>
                </a:solidFill>
                <a:effectLst/>
                <a:uLnTx/>
                <a:uFillTx/>
                <a:latin typeface="Gill Sans MT"/>
              </a:rPr>
              <a:t>1-op-1</a:t>
            </a:r>
            <a:r>
              <a:rPr kumimoji="0" lang="nl-NL" sz="2000" b="0" i="0" u="none" strike="noStrike" kern="1200" cap="none" spc="0" normalizeH="0" noProof="0">
                <a:ln>
                  <a:noFill/>
                </a:ln>
                <a:solidFill>
                  <a:srgbClr val="1A2E40"/>
                </a:solidFill>
                <a:effectLst/>
                <a:uLnTx/>
                <a:uFillTx/>
                <a:latin typeface="Gill Sans MT"/>
              </a:rPr>
              <a:t> koppeling</a:t>
            </a:r>
            <a:endParaRPr lang="nl-NL" sz="2000" b="0" i="0" u="none" strike="noStrike" kern="1200" cap="none" spc="0" normalizeH="0" baseline="0" noProof="0">
              <a:ln>
                <a:noFill/>
              </a:ln>
              <a:solidFill>
                <a:srgbClr val="1A2E40"/>
              </a:solidFill>
              <a:effectLst/>
              <a:uLnTx/>
              <a:uFillTx/>
              <a:latin typeface="Gill Sans M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p:txBody>
      </p:sp>
      <p:sp>
        <p:nvSpPr>
          <p:cNvPr id="16" name="Bijschrift met afgeronde rechthoek 15"/>
          <p:cNvSpPr/>
          <p:nvPr/>
        </p:nvSpPr>
        <p:spPr>
          <a:xfrm>
            <a:off x="4837252" y="2869216"/>
            <a:ext cx="1882346" cy="1129087"/>
          </a:xfrm>
          <a:prstGeom prst="wedgeRoundRectCallout">
            <a:avLst/>
          </a:prstGeom>
          <a:solidFill>
            <a:schemeClr val="bg1"/>
          </a:solidFill>
          <a:ln w="38100">
            <a:solidFill>
              <a:srgbClr val="1A2E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sng"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000" b="0" i="0" u="none" strike="noStrike" kern="1200" cap="none" spc="0" normalizeH="0" baseline="0" noProof="0">
                <a:ln>
                  <a:noFill/>
                </a:ln>
                <a:solidFill>
                  <a:srgbClr val="1A2E40"/>
                </a:solidFill>
                <a:effectLst/>
                <a:uLnTx/>
                <a:uFillTx/>
                <a:latin typeface="Gill Sans MT" panose="020B0502020104020203" pitchFamily="34" charset="77"/>
              </a:rPr>
              <a:t>Lukt</a:t>
            </a:r>
            <a:r>
              <a:rPr kumimoji="0" lang="nl-NL" sz="2000" b="0" i="0" u="none" strike="noStrike" kern="1200" cap="none" spc="0" normalizeH="0" noProof="0">
                <a:ln>
                  <a:noFill/>
                </a:ln>
                <a:solidFill>
                  <a:srgbClr val="1A2E40"/>
                </a:solidFill>
                <a:effectLst/>
                <a:uLnTx/>
                <a:uFillTx/>
                <a:latin typeface="Gill Sans MT" panose="020B0502020104020203" pitchFamily="34" charset="77"/>
              </a:rPr>
              <a:t> meestal wel</a:t>
            </a: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p:txBody>
      </p:sp>
      <p:sp>
        <p:nvSpPr>
          <p:cNvPr id="7" name="Afgeronde rechthoek 6">
            <a:extLst>
              <a:ext uri="{FF2B5EF4-FFF2-40B4-BE49-F238E27FC236}">
                <a16:creationId xmlns:a16="http://schemas.microsoft.com/office/drawing/2014/main" id="{65EE5E14-0348-EA44-AC7D-C643FFB5713D}"/>
              </a:ext>
            </a:extLst>
          </p:cNvPr>
          <p:cNvSpPr/>
          <p:nvPr/>
        </p:nvSpPr>
        <p:spPr>
          <a:xfrm>
            <a:off x="8481997" y="0"/>
            <a:ext cx="2956584" cy="1134555"/>
          </a:xfrm>
          <a:prstGeom prst="roundRect">
            <a:avLst/>
          </a:prstGeom>
          <a:solidFill>
            <a:srgbClr val="CA673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nl-NL" sz="3200" b="1">
                <a:solidFill>
                  <a:prstClr val="white"/>
                </a:solidFill>
                <a:latin typeface="Gill Sans MT" panose="020B0502020104020203" pitchFamily="34" charset="77"/>
              </a:rPr>
              <a:t>Deeltijd</a:t>
            </a:r>
            <a:endParaRPr kumimoji="0" lang="nl-NL" altLang="nl-NL" sz="3200" b="1" i="0" strike="noStrike" kern="1200" cap="none" spc="0" normalizeH="0" baseline="0" noProof="0">
              <a:ln>
                <a:noFill/>
              </a:ln>
              <a:solidFill>
                <a:prstClr val="white"/>
              </a:solidFill>
              <a:effectLst/>
              <a:uLnTx/>
              <a:uFillTx/>
              <a:latin typeface="Gill Sans MT" panose="020B0502020104020203" pitchFamily="34" charset="77"/>
            </a:endParaRPr>
          </a:p>
        </p:txBody>
      </p:sp>
      <p:sp>
        <p:nvSpPr>
          <p:cNvPr id="3" name="Bijschrift met afgeronde rechthoek 13">
            <a:extLst>
              <a:ext uri="{FF2B5EF4-FFF2-40B4-BE49-F238E27FC236}">
                <a16:creationId xmlns:a16="http://schemas.microsoft.com/office/drawing/2014/main" id="{9CF34372-877C-6873-A66A-6B6C4AF6EAEC}"/>
              </a:ext>
            </a:extLst>
          </p:cNvPr>
          <p:cNvSpPr/>
          <p:nvPr/>
        </p:nvSpPr>
        <p:spPr>
          <a:xfrm>
            <a:off x="8477402" y="2176570"/>
            <a:ext cx="2170419" cy="1129087"/>
          </a:xfrm>
          <a:prstGeom prst="wedgeRoundRectCallout">
            <a:avLst/>
          </a:prstGeom>
          <a:solidFill>
            <a:schemeClr val="bg1"/>
          </a:solidFill>
          <a:ln w="38100">
            <a:solidFill>
              <a:srgbClr val="1A2E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sng"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algn="ctr">
              <a:defRPr/>
            </a:pPr>
            <a:r>
              <a:rPr lang="nl-NL" sz="2000">
                <a:solidFill>
                  <a:srgbClr val="1A2E40"/>
                </a:solidFill>
                <a:latin typeface="Gill Sans MT"/>
              </a:rPr>
              <a:t>Minimaal 84,21 % (= 4 dagen)</a:t>
            </a:r>
            <a:endParaRPr lang="nl-NL"/>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p:txBody>
      </p:sp>
      <p:pic>
        <p:nvPicPr>
          <p:cNvPr id="5" name="Audio 4">
            <a:hlinkClick r:id="" action="ppaction://media"/>
            <a:extLst>
              <a:ext uri="{FF2B5EF4-FFF2-40B4-BE49-F238E27FC236}">
                <a16:creationId xmlns:a16="http://schemas.microsoft.com/office/drawing/2014/main" id="{615763F5-15C4-A07C-6CE4-27C81C67AFA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3476930"/>
      </p:ext>
    </p:extLst>
  </p:cSld>
  <p:clrMapOvr>
    <a:masterClrMapping/>
  </p:clrMapOvr>
  <mc:AlternateContent xmlns:mc="http://schemas.openxmlformats.org/markup-compatibility/2006">
    <mc:Choice xmlns:p14="http://schemas.microsoft.com/office/powerpoint/2010/main" Requires="p14">
      <p:transition spd="med" p14:dur="700" advTm="15883">
        <p:fade/>
      </p:transition>
    </mc:Choice>
    <mc:Fallback>
      <p:transition spd="med" advTm="158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12" name="Bijschrift met afgeronde rechthoek 11"/>
          <p:cNvSpPr/>
          <p:nvPr/>
        </p:nvSpPr>
        <p:spPr>
          <a:xfrm>
            <a:off x="3048188" y="1403658"/>
            <a:ext cx="3865753" cy="1819200"/>
          </a:xfrm>
          <a:prstGeom prst="wedgeRoundRectCallout">
            <a:avLst/>
          </a:prstGeom>
          <a:solidFill>
            <a:schemeClr val="bg1"/>
          </a:solidFill>
          <a:ln w="38100">
            <a:solidFill>
              <a:srgbClr val="1A2E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sng"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algn="ctr">
              <a:defRPr/>
            </a:pPr>
            <a:r>
              <a:rPr lang="nl-NL" sz="2000">
                <a:solidFill>
                  <a:srgbClr val="1A2E40"/>
                </a:solidFill>
                <a:latin typeface="Gill Sans MT"/>
              </a:rPr>
              <a:t>Klinische stage in deeltijd &gt; klinische stage (jaar 2) wordt verlengd</a:t>
            </a: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p:txBody>
      </p:sp>
      <p:sp>
        <p:nvSpPr>
          <p:cNvPr id="16" name="Bijschrift met afgeronde rechthoek 15"/>
          <p:cNvSpPr/>
          <p:nvPr/>
        </p:nvSpPr>
        <p:spPr>
          <a:xfrm>
            <a:off x="5656761" y="3429933"/>
            <a:ext cx="3981440" cy="2020483"/>
          </a:xfrm>
          <a:prstGeom prst="wedgeRoundRectCallout">
            <a:avLst/>
          </a:prstGeom>
          <a:solidFill>
            <a:schemeClr val="bg1"/>
          </a:solidFill>
          <a:ln w="38100">
            <a:solidFill>
              <a:srgbClr val="1A2E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sng"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algn="ctr">
              <a:defRPr/>
            </a:pPr>
            <a:r>
              <a:rPr lang="nl-NL" sz="2000">
                <a:solidFill>
                  <a:srgbClr val="1A2E40"/>
                </a:solidFill>
                <a:latin typeface="Gill Sans MT"/>
              </a:rPr>
              <a:t>CZ- en GGZ stage in deeltijd &gt; </a:t>
            </a:r>
          </a:p>
          <a:p>
            <a:pPr algn="ctr">
              <a:defRPr/>
            </a:pPr>
            <a:r>
              <a:rPr lang="nl-NL" sz="2000">
                <a:solidFill>
                  <a:srgbClr val="1A2E40"/>
                </a:solidFill>
                <a:latin typeface="Gill Sans MT"/>
              </a:rPr>
              <a:t>2e huisartsstage (jaar 3) wordt verlengd</a:t>
            </a:r>
            <a:endParaRPr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p:txBody>
      </p:sp>
      <p:sp>
        <p:nvSpPr>
          <p:cNvPr id="7" name="Afgeronde rechthoek 6">
            <a:extLst>
              <a:ext uri="{FF2B5EF4-FFF2-40B4-BE49-F238E27FC236}">
                <a16:creationId xmlns:a16="http://schemas.microsoft.com/office/drawing/2014/main" id="{65EE5E14-0348-EA44-AC7D-C643FFB5713D}"/>
              </a:ext>
            </a:extLst>
          </p:cNvPr>
          <p:cNvSpPr/>
          <p:nvPr/>
        </p:nvSpPr>
        <p:spPr>
          <a:xfrm>
            <a:off x="8481997" y="0"/>
            <a:ext cx="2956584" cy="1134555"/>
          </a:xfrm>
          <a:prstGeom prst="roundRect">
            <a:avLst/>
          </a:prstGeom>
          <a:solidFill>
            <a:srgbClr val="CA673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altLang="nl-NL" sz="3200" b="1">
                <a:solidFill>
                  <a:prstClr val="white"/>
                </a:solidFill>
                <a:latin typeface="Gill Sans MT" panose="020B0502020104020203" pitchFamily="34" charset="77"/>
              </a:rPr>
              <a:t>Deeltijd</a:t>
            </a:r>
            <a:endParaRPr kumimoji="0" lang="nl-NL" altLang="nl-NL" sz="3200" b="1" i="0" strike="noStrike" kern="1200" cap="none" spc="0" normalizeH="0" baseline="0" noProof="0">
              <a:ln>
                <a:noFill/>
              </a:ln>
              <a:solidFill>
                <a:prstClr val="white"/>
              </a:solidFill>
              <a:effectLst/>
              <a:uLnTx/>
              <a:uFillTx/>
              <a:latin typeface="Gill Sans MT" panose="020B0502020104020203" pitchFamily="34" charset="77"/>
            </a:endParaRPr>
          </a:p>
        </p:txBody>
      </p:sp>
      <p:sp>
        <p:nvSpPr>
          <p:cNvPr id="3" name="Bijschrift met afgeronde rechthoek 15">
            <a:extLst>
              <a:ext uri="{FF2B5EF4-FFF2-40B4-BE49-F238E27FC236}">
                <a16:creationId xmlns:a16="http://schemas.microsoft.com/office/drawing/2014/main" id="{113B4054-6C5E-C82C-D4C5-4DEE6F84AA72}"/>
              </a:ext>
            </a:extLst>
          </p:cNvPr>
          <p:cNvSpPr/>
          <p:nvPr/>
        </p:nvSpPr>
        <p:spPr>
          <a:xfrm>
            <a:off x="1337803" y="4430597"/>
            <a:ext cx="3981440" cy="2020483"/>
          </a:xfrm>
          <a:prstGeom prst="wedgeRoundRectCallout">
            <a:avLst/>
          </a:prstGeom>
          <a:solidFill>
            <a:schemeClr val="bg1"/>
          </a:solidFill>
          <a:ln w="38100">
            <a:solidFill>
              <a:srgbClr val="1A2E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sng"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algn="ctr">
              <a:defRPr/>
            </a:pPr>
            <a:r>
              <a:rPr lang="nl-NL" sz="2000">
                <a:solidFill>
                  <a:srgbClr val="1A2E40"/>
                </a:solidFill>
                <a:latin typeface="Gill Sans MT"/>
              </a:rPr>
              <a:t>Een vrijstelling kan ook (gedeeltelijk) worden ingezet, zodat verlenging niet nodig is. </a:t>
            </a:r>
            <a:endParaRPr lang="nl-NL"/>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p:txBody>
      </p:sp>
      <p:pic>
        <p:nvPicPr>
          <p:cNvPr id="5" name="Audio 4">
            <a:hlinkClick r:id="" action="ppaction://media"/>
            <a:extLst>
              <a:ext uri="{FF2B5EF4-FFF2-40B4-BE49-F238E27FC236}">
                <a16:creationId xmlns:a16="http://schemas.microsoft.com/office/drawing/2014/main" id="{B35C98BD-FBB5-7639-D32B-175107651DF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4286481"/>
      </p:ext>
    </p:extLst>
  </p:cSld>
  <p:clrMapOvr>
    <a:masterClrMapping/>
  </p:clrMapOvr>
  <mc:AlternateContent xmlns:mc="http://schemas.openxmlformats.org/markup-compatibility/2006">
    <mc:Choice xmlns:p14="http://schemas.microsoft.com/office/powerpoint/2010/main" Requires="p14">
      <p:transition spd="med" p14:dur="700" advTm="30563">
        <p:fade/>
      </p:transition>
    </mc:Choice>
    <mc:Fallback>
      <p:transition spd="med" advTm="3056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12" name="Bijschrift met afgeronde rechthoek 11"/>
          <p:cNvSpPr/>
          <p:nvPr/>
        </p:nvSpPr>
        <p:spPr>
          <a:xfrm>
            <a:off x="1544083" y="1303017"/>
            <a:ext cx="3564497" cy="1819200"/>
          </a:xfrm>
          <a:prstGeom prst="wedgeRoundRectCallout">
            <a:avLst/>
          </a:prstGeom>
          <a:solidFill>
            <a:schemeClr val="bg1"/>
          </a:solidFill>
          <a:ln w="38100">
            <a:solidFill>
              <a:srgbClr val="1A2E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sng"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algn="ctr">
              <a:defRPr/>
            </a:pPr>
            <a:r>
              <a:rPr lang="nl-NL" sz="2000">
                <a:solidFill>
                  <a:srgbClr val="1A2E40"/>
                </a:solidFill>
                <a:latin typeface="Gill Sans MT"/>
              </a:rPr>
              <a:t>Tijdens de opleiding eenmalig onbetaald verlof op te nemen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p:txBody>
      </p:sp>
      <p:sp>
        <p:nvSpPr>
          <p:cNvPr id="16" name="Bijschrift met afgeronde rechthoek 15"/>
          <p:cNvSpPr/>
          <p:nvPr/>
        </p:nvSpPr>
        <p:spPr>
          <a:xfrm>
            <a:off x="5987440" y="1302084"/>
            <a:ext cx="3981440" cy="2020483"/>
          </a:xfrm>
          <a:prstGeom prst="wedgeRoundRectCallout">
            <a:avLst/>
          </a:prstGeom>
          <a:solidFill>
            <a:schemeClr val="bg1"/>
          </a:solidFill>
          <a:ln w="38100">
            <a:solidFill>
              <a:srgbClr val="1A2E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sng"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algn="ctr">
              <a:defRPr/>
            </a:pPr>
            <a:r>
              <a:rPr lang="nl-NL" sz="2000">
                <a:solidFill>
                  <a:srgbClr val="1A2E40"/>
                </a:solidFill>
                <a:latin typeface="Gill Sans MT"/>
              </a:rPr>
              <a:t>In periodes van 3, 6, 9 of 12 maanden</a:t>
            </a:r>
            <a:endParaRPr lang="nl-NL"/>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p:txBody>
      </p:sp>
      <p:sp>
        <p:nvSpPr>
          <p:cNvPr id="7" name="Afgeronde rechthoek 6">
            <a:extLst>
              <a:ext uri="{FF2B5EF4-FFF2-40B4-BE49-F238E27FC236}">
                <a16:creationId xmlns:a16="http://schemas.microsoft.com/office/drawing/2014/main" id="{65EE5E14-0348-EA44-AC7D-C643FFB5713D}"/>
              </a:ext>
            </a:extLst>
          </p:cNvPr>
          <p:cNvSpPr/>
          <p:nvPr/>
        </p:nvSpPr>
        <p:spPr>
          <a:xfrm>
            <a:off x="8481997" y="0"/>
            <a:ext cx="2956584" cy="1134555"/>
          </a:xfrm>
          <a:prstGeom prst="roundRect">
            <a:avLst/>
          </a:prstGeom>
          <a:solidFill>
            <a:srgbClr val="CA673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nl-NL" altLang="nl-NL" sz="3200" b="1">
                <a:solidFill>
                  <a:prstClr val="white"/>
                </a:solidFill>
                <a:latin typeface="Gill Sans MT"/>
              </a:rPr>
              <a:t>Onbetaald verlof</a:t>
            </a:r>
            <a:endParaRPr lang="nl-NL">
              <a:solidFill>
                <a:prstClr val="white"/>
              </a:solidFill>
            </a:endParaRPr>
          </a:p>
        </p:txBody>
      </p:sp>
      <p:sp>
        <p:nvSpPr>
          <p:cNvPr id="3" name="Bijschrift met afgeronde rechthoek 15">
            <a:extLst>
              <a:ext uri="{FF2B5EF4-FFF2-40B4-BE49-F238E27FC236}">
                <a16:creationId xmlns:a16="http://schemas.microsoft.com/office/drawing/2014/main" id="{113B4054-6C5E-C82C-D4C5-4DEE6F84AA72}"/>
              </a:ext>
            </a:extLst>
          </p:cNvPr>
          <p:cNvSpPr/>
          <p:nvPr/>
        </p:nvSpPr>
        <p:spPr>
          <a:xfrm>
            <a:off x="-2802" y="3521647"/>
            <a:ext cx="3981440" cy="2020483"/>
          </a:xfrm>
          <a:prstGeom prst="wedgeRoundRectCallout">
            <a:avLst/>
          </a:prstGeom>
          <a:solidFill>
            <a:schemeClr val="bg1"/>
          </a:solidFill>
          <a:ln w="38100">
            <a:solidFill>
              <a:srgbClr val="1A2E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sng"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algn="ctr">
              <a:defRPr/>
            </a:pPr>
            <a:r>
              <a:rPr lang="nl-NL" sz="2000">
                <a:solidFill>
                  <a:srgbClr val="1A2E40"/>
                </a:solidFill>
                <a:latin typeface="Gill Sans MT"/>
              </a:rPr>
              <a:t>Mogelijk voor, tussen of na de externe stages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p:txBody>
      </p:sp>
      <p:sp>
        <p:nvSpPr>
          <p:cNvPr id="4" name="Bijschrift met afgeronde rechthoek 15">
            <a:extLst>
              <a:ext uri="{FF2B5EF4-FFF2-40B4-BE49-F238E27FC236}">
                <a16:creationId xmlns:a16="http://schemas.microsoft.com/office/drawing/2014/main" id="{EF7E35C8-D663-18C0-4012-93A96C892E7C}"/>
              </a:ext>
            </a:extLst>
          </p:cNvPr>
          <p:cNvSpPr/>
          <p:nvPr/>
        </p:nvSpPr>
        <p:spPr>
          <a:xfrm>
            <a:off x="4106883" y="3792243"/>
            <a:ext cx="3981440" cy="2020483"/>
          </a:xfrm>
          <a:prstGeom prst="wedgeRoundRectCallout">
            <a:avLst/>
          </a:prstGeom>
          <a:solidFill>
            <a:schemeClr val="bg1"/>
          </a:solidFill>
          <a:ln w="38100">
            <a:solidFill>
              <a:srgbClr val="1A2E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sng" strike="noStrike" kern="1200" cap="none" spc="0" normalizeH="0" baseline="0" noProof="0" dirty="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1A2E40"/>
              </a:solidFill>
              <a:effectLst/>
              <a:uLnTx/>
              <a:uFillTx/>
              <a:latin typeface="Gill Sans MT" panose="020B0502020104020203" pitchFamily="34" charset="77"/>
            </a:endParaRPr>
          </a:p>
          <a:p>
            <a:pPr algn="ctr">
              <a:defRPr/>
            </a:pPr>
            <a:r>
              <a:rPr lang="nl-NL" sz="2000" dirty="0">
                <a:solidFill>
                  <a:srgbClr val="1A2E40"/>
                </a:solidFill>
                <a:latin typeface="Gill Sans MT"/>
              </a:rPr>
              <a:t>Voor de start van jaar 2 &amp; </a:t>
            </a:r>
          </a:p>
          <a:p>
            <a:pPr algn="ctr">
              <a:defRPr/>
            </a:pPr>
            <a:r>
              <a:rPr lang="nl-NL" sz="2000" dirty="0">
                <a:solidFill>
                  <a:srgbClr val="1A2E40"/>
                </a:solidFill>
                <a:latin typeface="Gill Sans MT"/>
              </a:rPr>
              <a:t>6 maanden tevoren aanvragen via:</a:t>
            </a:r>
          </a:p>
          <a:p>
            <a:pPr algn="ctr">
              <a:defRPr/>
            </a:pPr>
            <a:r>
              <a:rPr lang="nl-NL" sz="2000" dirty="0">
                <a:solidFill>
                  <a:srgbClr val="1A2E40"/>
                </a:solidFill>
                <a:latin typeface="Gill Sans MT"/>
              </a:rPr>
              <a:t> </a:t>
            </a:r>
            <a:r>
              <a:rPr lang="nl-NL" u="sng" dirty="0">
                <a:solidFill>
                  <a:schemeClr val="tx1"/>
                </a:solidFill>
                <a:hlinkClick r:id="rId5">
                  <a:extLst>
                    <a:ext uri="{A12FA001-AC4F-418D-AE19-62706E023703}">
                      <ahyp:hlinkClr xmlns:ahyp="http://schemas.microsoft.com/office/drawing/2018/hyperlinkcolor" val="tx"/>
                    </a:ext>
                  </a:extLst>
                </a:hlinkClick>
              </a:rPr>
              <a:t>aios.secr.huisartsopleiding@amsterdamumc.nl</a:t>
            </a:r>
            <a:endParaRPr kumimoji="0" lang="nl-NL" sz="2000" b="0" i="0" u="none" strike="noStrike" kern="1200" cap="none" spc="0" normalizeH="0" baseline="0" noProof="0" dirty="0">
              <a:ln>
                <a:noFill/>
              </a:ln>
              <a:solidFill>
                <a:schemeClr val="tx1"/>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dirty="0">
              <a:ln>
                <a:noFill/>
              </a:ln>
              <a:solidFill>
                <a:srgbClr val="1A2E40"/>
              </a:solidFill>
              <a:effectLst/>
              <a:uLnTx/>
              <a:uFillTx/>
              <a:latin typeface="Gill Sans MT" panose="020B0502020104020203" pitchFamily="34" charset="77"/>
            </a:endParaRPr>
          </a:p>
          <a:p>
            <a:pPr algn="ctr">
              <a:defRPr/>
            </a:pPr>
            <a:endParaRPr lang="nl-NL" sz="2000" dirty="0">
              <a:solidFill>
                <a:srgbClr val="1A2E40"/>
              </a:solidFill>
              <a:latin typeface="Gill Sans MT" panose="020B0502020104020203" pitchFamily="34" charset="77"/>
            </a:endParaRPr>
          </a:p>
        </p:txBody>
      </p:sp>
      <p:sp>
        <p:nvSpPr>
          <p:cNvPr id="6" name="Bijschrift met afgeronde rechthoek 15">
            <a:extLst>
              <a:ext uri="{FF2B5EF4-FFF2-40B4-BE49-F238E27FC236}">
                <a16:creationId xmlns:a16="http://schemas.microsoft.com/office/drawing/2014/main" id="{4D4F6193-9457-BD13-F559-A42694401DE2}"/>
              </a:ext>
            </a:extLst>
          </p:cNvPr>
          <p:cNvSpPr/>
          <p:nvPr/>
        </p:nvSpPr>
        <p:spPr>
          <a:xfrm>
            <a:off x="8083660" y="4433474"/>
            <a:ext cx="3981440" cy="2020483"/>
          </a:xfrm>
          <a:prstGeom prst="wedgeRoundRectCallout">
            <a:avLst/>
          </a:prstGeom>
          <a:solidFill>
            <a:schemeClr val="bg1"/>
          </a:solidFill>
          <a:ln w="38100">
            <a:solidFill>
              <a:srgbClr val="1A2E4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sng"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algn="ctr">
              <a:defRPr/>
            </a:pPr>
            <a:r>
              <a:rPr lang="nl-NL" sz="2000">
                <a:solidFill>
                  <a:srgbClr val="1A2E40"/>
                </a:solidFill>
                <a:latin typeface="Gill Sans MT"/>
              </a:rPr>
              <a:t>Toestemming hoofd opleiding vereist</a:t>
            </a:r>
            <a:endParaRPr lang="nl-NL"/>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A2E40"/>
              </a:solidFill>
              <a:effectLst/>
              <a:uLnTx/>
              <a:uFillTx/>
              <a:latin typeface="Gill Sans MT" panose="020B0502020104020203" pitchFamily="34" charset="77"/>
            </a:endParaRPr>
          </a:p>
          <a:p>
            <a:pPr algn="ctr">
              <a:defRPr/>
            </a:pPr>
            <a:endParaRPr lang="nl-NL" sz="2000">
              <a:solidFill>
                <a:srgbClr val="1A2E40"/>
              </a:solidFill>
              <a:latin typeface="Gill Sans MT" panose="020B0502020104020203" pitchFamily="34" charset="77"/>
            </a:endParaRPr>
          </a:p>
        </p:txBody>
      </p:sp>
      <p:pic>
        <p:nvPicPr>
          <p:cNvPr id="8" name="Audio 7">
            <a:hlinkClick r:id="" action="ppaction://media"/>
            <a:extLst>
              <a:ext uri="{FF2B5EF4-FFF2-40B4-BE49-F238E27FC236}">
                <a16:creationId xmlns:a16="http://schemas.microsoft.com/office/drawing/2014/main" id="{C5566574-5823-C3C3-BBDB-DA50030700F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40259631"/>
      </p:ext>
    </p:extLst>
  </p:cSld>
  <p:clrMapOvr>
    <a:masterClrMapping/>
  </p:clrMapOvr>
  <mc:AlternateContent xmlns:mc="http://schemas.openxmlformats.org/markup-compatibility/2006">
    <mc:Choice xmlns:p14="http://schemas.microsoft.com/office/powerpoint/2010/main" Requires="p14">
      <p:transition spd="med" p14:dur="700" advTm="23274">
        <p:fade/>
      </p:transition>
    </mc:Choice>
    <mc:Fallback>
      <p:transition spd="med" advTm="232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a:extLst>
            <a:ext uri="{FF2B5EF4-FFF2-40B4-BE49-F238E27FC236}">
              <a16:creationId xmlns:a16="http://schemas.microsoft.com/office/drawing/2014/main" id="{3A27EE3A-B523-5598-BE5C-939529C03CA5}"/>
            </a:ext>
          </a:extLst>
        </p:cNvPr>
        <p:cNvGrpSpPr/>
        <p:nvPr/>
      </p:nvGrpSpPr>
      <p:grpSpPr>
        <a:xfrm>
          <a:off x="0" y="0"/>
          <a:ext cx="0" cy="0"/>
          <a:chOff x="0" y="0"/>
          <a:chExt cx="0" cy="0"/>
        </a:xfrm>
      </p:grpSpPr>
      <p:sp>
        <p:nvSpPr>
          <p:cNvPr id="7" name="Afgeronde rechthoek 6">
            <a:extLst>
              <a:ext uri="{FF2B5EF4-FFF2-40B4-BE49-F238E27FC236}">
                <a16:creationId xmlns:a16="http://schemas.microsoft.com/office/drawing/2014/main" id="{12CF6CCA-455F-AA80-E312-EAAC649FDB14}"/>
              </a:ext>
            </a:extLst>
          </p:cNvPr>
          <p:cNvSpPr/>
          <p:nvPr/>
        </p:nvSpPr>
        <p:spPr>
          <a:xfrm>
            <a:off x="8481997" y="0"/>
            <a:ext cx="3089490" cy="1134555"/>
          </a:xfrm>
          <a:prstGeom prst="roundRect">
            <a:avLst/>
          </a:prstGeom>
          <a:solidFill>
            <a:srgbClr val="CA673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a:lnSpc>
                <a:spcPct val="100000"/>
              </a:lnSpc>
              <a:spcBef>
                <a:spcPts val="0"/>
              </a:spcBef>
              <a:spcAft>
                <a:spcPts val="0"/>
              </a:spcAft>
              <a:buNone/>
              <a:tabLst/>
              <a:defRPr/>
            </a:pPr>
            <a:r>
              <a:rPr lang="nl-NL" altLang="nl-NL" sz="3200" b="1">
                <a:solidFill>
                  <a:prstClr val="white"/>
                </a:solidFill>
                <a:latin typeface="Gill Sans MT"/>
              </a:rPr>
              <a:t>Vakantie</a:t>
            </a:r>
            <a:endParaRPr lang="en-US">
              <a:solidFill>
                <a:prstClr val="white"/>
              </a:solidFill>
            </a:endParaRPr>
          </a:p>
        </p:txBody>
      </p:sp>
      <p:sp>
        <p:nvSpPr>
          <p:cNvPr id="2" name="Rechthoekig bijschrift 16">
            <a:extLst>
              <a:ext uri="{FF2B5EF4-FFF2-40B4-BE49-F238E27FC236}">
                <a16:creationId xmlns:a16="http://schemas.microsoft.com/office/drawing/2014/main" id="{93E2C2A7-E4F5-A929-0EDE-818E716E0C9C}"/>
              </a:ext>
            </a:extLst>
          </p:cNvPr>
          <p:cNvSpPr/>
          <p:nvPr/>
        </p:nvSpPr>
        <p:spPr>
          <a:xfrm>
            <a:off x="2531340" y="1507484"/>
            <a:ext cx="3944470" cy="612648"/>
          </a:xfrm>
          <a:prstGeom prst="wedgeRectCallout">
            <a:avLst/>
          </a:prstGeom>
          <a:solidFill>
            <a:srgbClr val="192E3F">
              <a:alpha val="90000"/>
            </a:srgbClr>
          </a:solidFill>
          <a:ln w="25400">
            <a:solidFill>
              <a:srgbClr val="192E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prstClr val="white"/>
                </a:solidFill>
                <a:effectLst/>
                <a:uLnTx/>
                <a:uFillTx/>
                <a:latin typeface="Gill Sans MT" panose="020B0502020104020203" pitchFamily="34" charset="77"/>
              </a:rPr>
              <a:t>1,5 week per 3 maanden</a:t>
            </a:r>
          </a:p>
        </p:txBody>
      </p:sp>
      <p:sp>
        <p:nvSpPr>
          <p:cNvPr id="4" name="Rechthoekig bijschrift 16">
            <a:extLst>
              <a:ext uri="{FF2B5EF4-FFF2-40B4-BE49-F238E27FC236}">
                <a16:creationId xmlns:a16="http://schemas.microsoft.com/office/drawing/2014/main" id="{5CC3374B-0E19-EE76-BE37-9432D3110C30}"/>
              </a:ext>
            </a:extLst>
          </p:cNvPr>
          <p:cNvSpPr/>
          <p:nvPr/>
        </p:nvSpPr>
        <p:spPr>
          <a:xfrm>
            <a:off x="2528015" y="2281149"/>
            <a:ext cx="3944470" cy="723291"/>
          </a:xfrm>
          <a:prstGeom prst="wedgeRectCallout">
            <a:avLst/>
          </a:prstGeom>
          <a:solidFill>
            <a:srgbClr val="192E3F">
              <a:alpha val="90000"/>
            </a:srgbClr>
          </a:solidFill>
          <a:ln w="25400">
            <a:solidFill>
              <a:srgbClr val="192E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err="1">
                <a:ln>
                  <a:noFill/>
                </a:ln>
                <a:solidFill>
                  <a:prstClr val="white"/>
                </a:solidFill>
                <a:effectLst/>
                <a:uLnTx/>
                <a:uFillTx/>
                <a:latin typeface="Gill Sans MT" panose="020B0502020104020203" pitchFamily="34" charset="77"/>
              </a:rPr>
              <a:t>Pe</a:t>
            </a:r>
            <a:r>
              <a:rPr lang="nl-NL" sz="2400">
                <a:solidFill>
                  <a:prstClr val="white"/>
                </a:solidFill>
                <a:latin typeface="Gill Sans MT" panose="020B0502020104020203" pitchFamily="34" charset="77"/>
              </a:rPr>
              <a:t>r stage opnemen </a:t>
            </a:r>
          </a:p>
          <a:p>
            <a:pPr marL="0" marR="0" lvl="0" indent="0" algn="ctr" defTabSz="914400" rtl="0" eaLnBrk="1" fontAlgn="auto" latinLnBrk="0" hangingPunct="1">
              <a:lnSpc>
                <a:spcPct val="100000"/>
              </a:lnSpc>
              <a:spcBef>
                <a:spcPts val="0"/>
              </a:spcBef>
              <a:spcAft>
                <a:spcPts val="0"/>
              </a:spcAft>
              <a:buClrTx/>
              <a:buSzTx/>
              <a:buFontTx/>
              <a:buNone/>
              <a:tabLst/>
              <a:defRPr/>
            </a:pPr>
            <a:r>
              <a:rPr lang="nl-NL" sz="2400">
                <a:solidFill>
                  <a:prstClr val="white"/>
                </a:solidFill>
                <a:latin typeface="Gill Sans MT" panose="020B0502020104020203" pitchFamily="34" charset="77"/>
              </a:rPr>
              <a:t>(niet opsparen !!)</a:t>
            </a:r>
            <a:endParaRPr kumimoji="0" lang="nl-NL" sz="2400" b="0" i="0" u="none" strike="noStrike" kern="1200" cap="none" spc="0" normalizeH="0" baseline="0" noProof="0">
              <a:ln>
                <a:noFill/>
              </a:ln>
              <a:solidFill>
                <a:prstClr val="white"/>
              </a:solidFill>
              <a:effectLst/>
              <a:uLnTx/>
              <a:uFillTx/>
              <a:latin typeface="Gill Sans MT" panose="020B0502020104020203" pitchFamily="34" charset="77"/>
            </a:endParaRPr>
          </a:p>
        </p:txBody>
      </p:sp>
      <p:sp>
        <p:nvSpPr>
          <p:cNvPr id="5" name="Rechthoekig bijschrift 19">
            <a:extLst>
              <a:ext uri="{FF2B5EF4-FFF2-40B4-BE49-F238E27FC236}">
                <a16:creationId xmlns:a16="http://schemas.microsoft.com/office/drawing/2014/main" id="{BDAD0973-247A-A5D5-E57F-6DE80DFF5528}"/>
              </a:ext>
            </a:extLst>
          </p:cNvPr>
          <p:cNvSpPr/>
          <p:nvPr/>
        </p:nvSpPr>
        <p:spPr>
          <a:xfrm>
            <a:off x="2531340" y="3256805"/>
            <a:ext cx="3944470" cy="612648"/>
          </a:xfrm>
          <a:prstGeom prst="wedgeRectCallout">
            <a:avLst/>
          </a:prstGeom>
          <a:solidFill>
            <a:srgbClr val="192E3F">
              <a:alpha val="90000"/>
            </a:srgbClr>
          </a:solidFill>
          <a:ln w="25400">
            <a:solidFill>
              <a:srgbClr val="192E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prstClr val="white"/>
                </a:solidFill>
                <a:effectLst/>
                <a:uLnTx/>
                <a:uFillTx/>
                <a:latin typeface="Gill Sans MT" panose="020B0502020104020203" pitchFamily="34" charset="77"/>
              </a:rPr>
              <a:t>Niet tijdens STARtclass</a:t>
            </a:r>
          </a:p>
        </p:txBody>
      </p:sp>
      <p:sp>
        <p:nvSpPr>
          <p:cNvPr id="6" name="Rechthoekig bijschrift 19">
            <a:extLst>
              <a:ext uri="{FF2B5EF4-FFF2-40B4-BE49-F238E27FC236}">
                <a16:creationId xmlns:a16="http://schemas.microsoft.com/office/drawing/2014/main" id="{72BD2B9B-782E-1588-96F0-D95E2C49A580}"/>
              </a:ext>
            </a:extLst>
          </p:cNvPr>
          <p:cNvSpPr/>
          <p:nvPr/>
        </p:nvSpPr>
        <p:spPr>
          <a:xfrm>
            <a:off x="2528015" y="4125919"/>
            <a:ext cx="3944470" cy="612648"/>
          </a:xfrm>
          <a:prstGeom prst="wedgeRectCallout">
            <a:avLst/>
          </a:prstGeom>
          <a:solidFill>
            <a:srgbClr val="192E3F">
              <a:alpha val="90000"/>
            </a:srgbClr>
          </a:solidFill>
          <a:ln w="25400">
            <a:solidFill>
              <a:srgbClr val="192E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prstClr val="white"/>
                </a:solidFill>
                <a:effectLst/>
                <a:uLnTx/>
                <a:uFillTx/>
                <a:latin typeface="Gill Sans MT" panose="020B0502020104020203" pitchFamily="34" charset="77"/>
              </a:rPr>
              <a:t>Vakantie aan begin/eind</a:t>
            </a:r>
            <a:r>
              <a:rPr kumimoji="0" lang="nl-NL" sz="2400" b="0" i="0" u="none" strike="noStrike" kern="1200" cap="none" spc="0" normalizeH="0" noProof="0">
                <a:ln>
                  <a:noFill/>
                </a:ln>
                <a:solidFill>
                  <a:prstClr val="white"/>
                </a:solidFill>
                <a:effectLst/>
                <a:uLnTx/>
                <a:uFillTx/>
                <a:latin typeface="Gill Sans MT" panose="020B0502020104020203" pitchFamily="34" charset="77"/>
              </a:rPr>
              <a:t> stage heeft niet de voorkeur</a:t>
            </a:r>
            <a:endParaRPr kumimoji="0" lang="nl-NL" sz="2400" b="0" i="0" u="none" strike="noStrike" kern="1200" cap="none" spc="0" normalizeH="0" baseline="0" noProof="0">
              <a:ln>
                <a:noFill/>
              </a:ln>
              <a:solidFill>
                <a:prstClr val="white"/>
              </a:solidFill>
              <a:effectLst/>
              <a:uLnTx/>
              <a:uFillTx/>
              <a:latin typeface="Gill Sans MT" panose="020B0502020104020203" pitchFamily="34" charset="77"/>
            </a:endParaRPr>
          </a:p>
        </p:txBody>
      </p:sp>
      <p:sp>
        <p:nvSpPr>
          <p:cNvPr id="8" name="Rechthoekig bijschrift 22">
            <a:extLst>
              <a:ext uri="{FF2B5EF4-FFF2-40B4-BE49-F238E27FC236}">
                <a16:creationId xmlns:a16="http://schemas.microsoft.com/office/drawing/2014/main" id="{62CBAF7B-159E-FD37-D5D9-B924C0088842}"/>
              </a:ext>
            </a:extLst>
          </p:cNvPr>
          <p:cNvSpPr/>
          <p:nvPr/>
        </p:nvSpPr>
        <p:spPr>
          <a:xfrm>
            <a:off x="2528015" y="5022173"/>
            <a:ext cx="3944470" cy="1100185"/>
          </a:xfrm>
          <a:prstGeom prst="wedgeRectCallout">
            <a:avLst/>
          </a:prstGeom>
          <a:solidFill>
            <a:srgbClr val="192E3F">
              <a:alpha val="90000"/>
            </a:srgbClr>
          </a:solidFill>
          <a:ln w="25400">
            <a:solidFill>
              <a:srgbClr val="192E3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lang="nl-NL" sz="2400">
                <a:solidFill>
                  <a:prstClr val="white"/>
                </a:solidFill>
                <a:latin typeface="Gill Sans MT"/>
              </a:rPr>
              <a:t>Alleen met toestemming opleider &amp; afstemming docenten</a:t>
            </a:r>
            <a:endParaRPr lang="nl-NL" sz="2400" b="0" i="0" u="none" strike="noStrike" kern="1200" cap="none" spc="0" normalizeH="0" baseline="0" noProof="0">
              <a:ln>
                <a:noFill/>
              </a:ln>
              <a:solidFill>
                <a:prstClr val="white"/>
              </a:solidFill>
              <a:effectLst/>
              <a:uLnTx/>
              <a:uFillTx/>
              <a:latin typeface="Gill Sans MT" panose="020B0502020104020203" pitchFamily="34" charset="77"/>
            </a:endParaRPr>
          </a:p>
        </p:txBody>
      </p:sp>
      <p:pic>
        <p:nvPicPr>
          <p:cNvPr id="10" name="Audio 9">
            <a:hlinkClick r:id="" action="ppaction://media"/>
            <a:extLst>
              <a:ext uri="{FF2B5EF4-FFF2-40B4-BE49-F238E27FC236}">
                <a16:creationId xmlns:a16="http://schemas.microsoft.com/office/drawing/2014/main" id="{3388006C-5512-CE14-D833-8FE674DC411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91037105"/>
      </p:ext>
    </p:extLst>
  </p:cSld>
  <p:clrMapOvr>
    <a:masterClrMapping/>
  </p:clrMapOvr>
  <mc:AlternateContent xmlns:mc="http://schemas.openxmlformats.org/markup-compatibility/2006">
    <mc:Choice xmlns:p14="http://schemas.microsoft.com/office/powerpoint/2010/main" Requires="p14">
      <p:transition spd="med" p14:dur="700" advTm="24256">
        <p:fade/>
      </p:transition>
    </mc:Choice>
    <mc:Fallback>
      <p:transition spd="med" advTm="242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02E8054-CECD-704F-99EC-35F4C4382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7" name="Afgeronde rechthoek 6">
            <a:hlinkClick r:id="rId7" action="ppaction://hlinksldjump"/>
            <a:extLst>
              <a:ext uri="{FF2B5EF4-FFF2-40B4-BE49-F238E27FC236}">
                <a16:creationId xmlns:a16="http://schemas.microsoft.com/office/drawing/2014/main" id="{37DFEBE7-6316-0F47-908F-1CBA3A8D12F8}"/>
              </a:ext>
            </a:extLst>
          </p:cNvPr>
          <p:cNvSpPr/>
          <p:nvPr/>
        </p:nvSpPr>
        <p:spPr>
          <a:xfrm>
            <a:off x="948968" y="212651"/>
            <a:ext cx="5829370" cy="1013197"/>
          </a:xfrm>
          <a:prstGeom prst="roundRect">
            <a:avLst/>
          </a:prstGeom>
          <a:solidFill>
            <a:srgbClr val="80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00">
              <a:defRPr/>
            </a:pPr>
            <a:endParaRPr lang="nl-NL" sz="2800">
              <a:solidFill>
                <a:srgbClr val="FFFFFF"/>
              </a:solidFill>
              <a:latin typeface="Trebuchet MS"/>
            </a:endParaRPr>
          </a:p>
          <a:p>
            <a:pPr algn="ctr" defTabSz="914400">
              <a:defRPr/>
            </a:pPr>
            <a:r>
              <a:rPr lang="nl-NL" sz="2800">
                <a:solidFill>
                  <a:srgbClr val="FFFFFF"/>
                </a:solidFill>
                <a:latin typeface="Trebuchet MS"/>
              </a:rPr>
              <a:t>Standaard opleidingsschema</a:t>
            </a:r>
            <a:endParaRPr lang="nl-NL"/>
          </a:p>
          <a:p>
            <a:pPr algn="ctr" defTabSz="914400">
              <a:defRPr/>
            </a:pPr>
            <a:endParaRPr lang="nl-NL" sz="2800" b="0" i="0" u="none" strike="noStrike" kern="1200" cap="none" spc="0" normalizeH="0" baseline="0" noProof="0">
              <a:ln>
                <a:noFill/>
              </a:ln>
              <a:solidFill>
                <a:srgbClr val="FFFFFF"/>
              </a:solidFill>
              <a:effectLst/>
              <a:uLnTx/>
              <a:uFillTx/>
              <a:latin typeface="Trebuchet MS" panose="020B0603020202020204" pitchFamily="34" charset="0"/>
            </a:endParaRPr>
          </a:p>
        </p:txBody>
      </p:sp>
      <p:sp>
        <p:nvSpPr>
          <p:cNvPr id="2" name="Tekstvak 1">
            <a:extLst>
              <a:ext uri="{FF2B5EF4-FFF2-40B4-BE49-F238E27FC236}">
                <a16:creationId xmlns:a16="http://schemas.microsoft.com/office/drawing/2014/main" id="{3C47B0A8-19B5-C3D6-4DE1-BE8652AE5241}"/>
              </a:ext>
            </a:extLst>
          </p:cNvPr>
          <p:cNvSpPr txBox="1"/>
          <p:nvPr/>
        </p:nvSpPr>
        <p:spPr>
          <a:xfrm>
            <a:off x="1348371" y="1801905"/>
            <a:ext cx="10269887" cy="3477875"/>
          </a:xfrm>
          <a:prstGeom prst="rect">
            <a:avLst/>
          </a:prstGeom>
          <a:noFill/>
        </p:spPr>
        <p:txBody>
          <a:bodyPr wrap="square" lIns="91440" tIns="45720" rIns="91440" bIns="45720" rtlCol="0" anchor="t">
            <a:spAutoFit/>
          </a:bodyPr>
          <a:lstStyle/>
          <a:p>
            <a:pPr marL="457200" indent="-457200" defTabSz="914400">
              <a:buFont typeface="Wingdings" panose="05000000000000000000" pitchFamily="2" charset="2"/>
              <a:buChar char="§"/>
              <a:defRPr/>
            </a:pPr>
            <a:r>
              <a:rPr lang="nl-NL" sz="2800">
                <a:solidFill>
                  <a:srgbClr val="003741"/>
                </a:solidFill>
                <a:latin typeface="Trebuchet MS"/>
              </a:rPr>
              <a:t>Jaar 1	stage huisartspraktijk</a:t>
            </a:r>
            <a:endParaRPr lang="en-US" sz="2800">
              <a:solidFill>
                <a:srgbClr val="003741"/>
              </a:solidFill>
              <a:latin typeface="Trebuchet MS"/>
            </a:endParaRPr>
          </a:p>
          <a:p>
            <a:pPr marL="342900" marR="0" lvl="0" indent="-342900" defTabSz="914400">
              <a:lnSpc>
                <a:spcPct val="100000"/>
              </a:lnSpc>
              <a:spcBef>
                <a:spcPts val="0"/>
              </a:spcBef>
              <a:spcAft>
                <a:spcPts val="0"/>
              </a:spcAft>
              <a:buClrTx/>
              <a:buSzTx/>
              <a:buFont typeface="Wingdings" panose="05000000000000000000" pitchFamily="2" charset="2"/>
              <a:buChar char="§"/>
              <a:tabLst/>
              <a:defRPr/>
            </a:pPr>
            <a:endParaRPr lang="nl-NL" sz="2400" b="0" i="0">
              <a:solidFill>
                <a:srgbClr val="000000"/>
              </a:solidFill>
              <a:effectLst/>
              <a:latin typeface="Trebuchet MS" panose="020B0603020202020204" pitchFamily="34" charset="0"/>
            </a:endParaRPr>
          </a:p>
          <a:p>
            <a:pPr defTabSz="914400">
              <a:buFont typeface="Wingdings" panose="05000000000000000000" pitchFamily="2" charset="2"/>
              <a:buChar char="§"/>
              <a:defRPr/>
            </a:pPr>
            <a:r>
              <a:rPr lang="nl-NL" sz="2400" kern="0">
                <a:solidFill>
                  <a:srgbClr val="000000"/>
                </a:solidFill>
                <a:latin typeface="Trebuchet MS"/>
              </a:rPr>
              <a:t>   </a:t>
            </a:r>
            <a:r>
              <a:rPr lang="nl-NL" sz="2800">
                <a:solidFill>
                  <a:srgbClr val="003741"/>
                </a:solidFill>
                <a:latin typeface="Trebuchet MS"/>
              </a:rPr>
              <a:t>Jaar 2	6 maanden klinische stage         </a:t>
            </a:r>
          </a:p>
          <a:p>
            <a:pPr defTabSz="914400">
              <a:defRPr/>
            </a:pPr>
            <a:r>
              <a:rPr lang="nl-NL" sz="2800">
                <a:solidFill>
                  <a:srgbClr val="003741"/>
                </a:solidFill>
                <a:latin typeface="Trebuchet MS"/>
              </a:rPr>
              <a:t> 		3 maanden GGZ </a:t>
            </a:r>
            <a:endParaRPr lang="nl-NL"/>
          </a:p>
          <a:p>
            <a:pPr defTabSz="914400">
              <a:defRPr/>
            </a:pPr>
            <a:r>
              <a:rPr lang="nl-NL" sz="2800">
                <a:solidFill>
                  <a:srgbClr val="003741"/>
                </a:solidFill>
                <a:latin typeface="Trebuchet MS"/>
              </a:rPr>
              <a:t>      	3 maanden CZ </a:t>
            </a:r>
          </a:p>
          <a:p>
            <a:pPr defTabSz="914400">
              <a:defRPr/>
            </a:pPr>
            <a:endParaRPr lang="nl-NL" sz="2800">
              <a:solidFill>
                <a:srgbClr val="003741"/>
              </a:solidFill>
              <a:latin typeface="Trebuchet MS" panose="020B0603020202020204" pitchFamily="34" charset="0"/>
            </a:endParaRPr>
          </a:p>
          <a:p>
            <a:pPr marL="457200" indent="-457200" defTabSz="914400">
              <a:buFont typeface="Wingdings"/>
              <a:buChar char="§"/>
              <a:defRPr/>
            </a:pPr>
            <a:r>
              <a:rPr lang="nl-NL" sz="2800">
                <a:solidFill>
                  <a:srgbClr val="003741"/>
                </a:solidFill>
                <a:latin typeface="Trebuchet MS"/>
              </a:rPr>
              <a:t>Jaar 3</a:t>
            </a:r>
            <a:r>
              <a:rPr lang="nl-NL" sz="2800" b="1"/>
              <a:t>	</a:t>
            </a:r>
            <a:r>
              <a:rPr lang="nl-NL" altLang="nl-NL" sz="2800">
                <a:solidFill>
                  <a:srgbClr val="003741"/>
                </a:solidFill>
                <a:latin typeface="Trebuchet MS"/>
              </a:rPr>
              <a:t>stage huisartspraktijk </a:t>
            </a:r>
            <a:r>
              <a:rPr lang="nl-NL" sz="2800">
                <a:solidFill>
                  <a:srgbClr val="003741"/>
                </a:solidFill>
                <a:latin typeface="Trebuchet MS"/>
              </a:rPr>
              <a:t> </a:t>
            </a:r>
          </a:p>
          <a:p>
            <a:pPr defTabSz="914400">
              <a:defRPr/>
            </a:pPr>
            <a:endParaRPr lang="nl-NL" sz="2800">
              <a:solidFill>
                <a:srgbClr val="003741"/>
              </a:solidFill>
              <a:latin typeface="Trebuchet MS" panose="020B0603020202020204" pitchFamily="34" charset="0"/>
            </a:endParaRPr>
          </a:p>
        </p:txBody>
      </p:sp>
      <p:sp>
        <p:nvSpPr>
          <p:cNvPr id="4" name="Rechthoek: afgeronde hoeken 3">
            <a:extLst>
              <a:ext uri="{FF2B5EF4-FFF2-40B4-BE49-F238E27FC236}">
                <a16:creationId xmlns:a16="http://schemas.microsoft.com/office/drawing/2014/main" id="{B5FA485A-2D9F-C329-9D98-94FBBE92D7CA}"/>
              </a:ext>
            </a:extLst>
          </p:cNvPr>
          <p:cNvSpPr/>
          <p:nvPr/>
        </p:nvSpPr>
        <p:spPr>
          <a:xfrm>
            <a:off x="1346283" y="2560828"/>
            <a:ext cx="8190524" cy="1539630"/>
          </a:xfrm>
          <a:prstGeom prst="roundRect">
            <a:avLst/>
          </a:prstGeom>
          <a:noFill/>
          <a:ln>
            <a:solidFill>
              <a:srgbClr val="8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 name="Audio 5">
            <a:hlinkClick r:id="" action="ppaction://media"/>
            <a:extLst>
              <a:ext uri="{FF2B5EF4-FFF2-40B4-BE49-F238E27FC236}">
                <a16:creationId xmlns:a16="http://schemas.microsoft.com/office/drawing/2014/main" id="{6D2C538B-D7B4-04AF-66A8-EB25A61B28D1}"/>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02812617"/>
      </p:ext>
    </p:extLst>
  </p:cSld>
  <p:clrMapOvr>
    <a:masterClrMapping/>
  </p:clrMapOvr>
  <mc:AlternateContent xmlns:mc="http://schemas.openxmlformats.org/markup-compatibility/2006">
    <mc:Choice xmlns:p14="http://schemas.microsoft.com/office/powerpoint/2010/main" Requires="p14">
      <p:transition spd="med" p14:dur="700" advTm="11229">
        <p:fade/>
      </p:transition>
    </mc:Choice>
    <mc:Fallback>
      <p:transition spd="med" advTm="112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02E8054-CECD-704F-99EC-35F4C43821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4" name="Afgeronde rechthoek 3">
            <a:hlinkClick r:id="rId6" action="ppaction://hlinksldjump"/>
            <a:extLst>
              <a:ext uri="{FF2B5EF4-FFF2-40B4-BE49-F238E27FC236}">
                <a16:creationId xmlns:a16="http://schemas.microsoft.com/office/drawing/2014/main" id="{B22711AB-C868-294F-9E23-A28E77751C5E}"/>
              </a:ext>
            </a:extLst>
          </p:cNvPr>
          <p:cNvSpPr/>
          <p:nvPr/>
        </p:nvSpPr>
        <p:spPr>
          <a:xfrm>
            <a:off x="922387" y="0"/>
            <a:ext cx="2896578" cy="842963"/>
          </a:xfrm>
          <a:prstGeom prst="roundRect">
            <a:avLst/>
          </a:prstGeom>
          <a:solidFill>
            <a:srgbClr val="80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FFFFFF"/>
                </a:solidFill>
                <a:effectLst/>
                <a:uLnTx/>
                <a:uFillTx/>
                <a:latin typeface="Gill Sans MT" panose="020B0502020104020203" pitchFamily="34" charset="77"/>
                <a:ea typeface="+mn-ea"/>
                <a:cs typeface="+mn-cs"/>
              </a:rPr>
              <a:t>Wat en wanneer?</a:t>
            </a:r>
          </a:p>
        </p:txBody>
      </p:sp>
      <p:sp>
        <p:nvSpPr>
          <p:cNvPr id="19" name="Bijschrift: pijl-omlaag 18">
            <a:extLst>
              <a:ext uri="{FF2B5EF4-FFF2-40B4-BE49-F238E27FC236}">
                <a16:creationId xmlns:a16="http://schemas.microsoft.com/office/drawing/2014/main" id="{2A73CA6E-E2BE-89EE-0446-CCD9F9DDA6BC}"/>
              </a:ext>
            </a:extLst>
          </p:cNvPr>
          <p:cNvSpPr/>
          <p:nvPr/>
        </p:nvSpPr>
        <p:spPr>
          <a:xfrm>
            <a:off x="2032034" y="1224923"/>
            <a:ext cx="1331261" cy="1022935"/>
          </a:xfrm>
          <a:prstGeom prst="downArrowCallout">
            <a:avLst>
              <a:gd name="adj1" fmla="val 25000"/>
              <a:gd name="adj2" fmla="val 25000"/>
              <a:gd name="adj3" fmla="val 25000"/>
              <a:gd name="adj4" fmla="val 64977"/>
            </a:avLst>
          </a:prstGeom>
          <a:solidFill>
            <a:srgbClr val="003741"/>
          </a:solidFill>
          <a:ln>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a:latin typeface="Trebuchet MS" panose="020B0603020202020204" pitchFamily="34" charset="0"/>
              </a:rPr>
              <a:t>Nu</a:t>
            </a:r>
          </a:p>
        </p:txBody>
      </p:sp>
      <p:sp>
        <p:nvSpPr>
          <p:cNvPr id="21" name="Bijschrift: pijl-omlaag 20">
            <a:extLst>
              <a:ext uri="{FF2B5EF4-FFF2-40B4-BE49-F238E27FC236}">
                <a16:creationId xmlns:a16="http://schemas.microsoft.com/office/drawing/2014/main" id="{6EF1CCBD-D9BF-04E1-6735-5CA9C74E8FBA}"/>
              </a:ext>
            </a:extLst>
          </p:cNvPr>
          <p:cNvSpPr/>
          <p:nvPr/>
        </p:nvSpPr>
        <p:spPr>
          <a:xfrm>
            <a:off x="2032032" y="2288889"/>
            <a:ext cx="1331261" cy="1031643"/>
          </a:xfrm>
          <a:prstGeom prst="downArrowCallout">
            <a:avLst/>
          </a:prstGeom>
          <a:solidFill>
            <a:srgbClr val="003741"/>
          </a:solidFill>
          <a:ln>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b="1">
                <a:latin typeface="Trebuchet MS"/>
              </a:rPr>
              <a:t>Voor 1 maart</a:t>
            </a:r>
          </a:p>
        </p:txBody>
      </p:sp>
      <p:sp>
        <p:nvSpPr>
          <p:cNvPr id="22" name="Bijschrift: pijl-omlaag 21">
            <a:extLst>
              <a:ext uri="{FF2B5EF4-FFF2-40B4-BE49-F238E27FC236}">
                <a16:creationId xmlns:a16="http://schemas.microsoft.com/office/drawing/2014/main" id="{AC5883D3-680E-7585-6489-E0D112698EDB}"/>
              </a:ext>
            </a:extLst>
          </p:cNvPr>
          <p:cNvSpPr/>
          <p:nvPr/>
        </p:nvSpPr>
        <p:spPr>
          <a:xfrm>
            <a:off x="2032032" y="4426674"/>
            <a:ext cx="1331261" cy="1040351"/>
          </a:xfrm>
          <a:prstGeom prst="downArrowCallout">
            <a:avLst/>
          </a:prstGeom>
          <a:solidFill>
            <a:srgbClr val="003741"/>
          </a:solidFill>
          <a:ln>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b="1">
                <a:latin typeface="Trebuchet MS"/>
              </a:rPr>
              <a:t>Voor 1 sept</a:t>
            </a:r>
          </a:p>
        </p:txBody>
      </p:sp>
      <p:sp>
        <p:nvSpPr>
          <p:cNvPr id="24" name="Toelichting met afgeronde rechthoek 3">
            <a:extLst>
              <a:ext uri="{FF2B5EF4-FFF2-40B4-BE49-F238E27FC236}">
                <a16:creationId xmlns:a16="http://schemas.microsoft.com/office/drawing/2014/main" id="{104F73E5-AC8C-9119-4EDB-B66EFCE5BBA1}"/>
              </a:ext>
            </a:extLst>
          </p:cNvPr>
          <p:cNvSpPr/>
          <p:nvPr/>
        </p:nvSpPr>
        <p:spPr>
          <a:xfrm>
            <a:off x="3638704" y="1159881"/>
            <a:ext cx="6957575" cy="914400"/>
          </a:xfrm>
          <a:prstGeom prst="wedgeRoundRectCallout">
            <a:avLst>
              <a:gd name="adj1" fmla="val -20833"/>
              <a:gd name="adj2" fmla="val 50341"/>
              <a:gd name="adj3" fmla="val 16667"/>
            </a:avLst>
          </a:prstGeom>
          <a:solidFill>
            <a:srgbClr val="FFFFFF"/>
          </a:solidFill>
          <a:ln w="25400" cap="flat" cmpd="sng" algn="ctr">
            <a:solidFill>
              <a:srgbClr val="4A5356">
                <a:lumMod val="75000"/>
              </a:srgbClr>
            </a:solidFill>
            <a:prstDash val="solid"/>
          </a:ln>
          <a:effectLst/>
        </p:spPr>
        <p:txBody>
          <a:bodyPr rtlCol="0" anchor="ctr"/>
          <a:lstStyle/>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2000" kern="0">
                <a:solidFill>
                  <a:srgbClr val="003742"/>
                </a:solidFill>
                <a:latin typeface="Trebuchet MS" panose="020B0603020202020204" pitchFamily="34" charset="0"/>
              </a:rPr>
              <a:t>Nadenken: ga ik vrijstelling(en) aanvragen? </a:t>
            </a:r>
          </a:p>
          <a:p>
            <a:pPr marR="0" lvl="0" defTabSz="914400" rtl="0" eaLnBrk="1" fontAlgn="auto" latinLnBrk="0" hangingPunct="1">
              <a:lnSpc>
                <a:spcPct val="100000"/>
              </a:lnSpc>
              <a:spcBef>
                <a:spcPts val="0"/>
              </a:spcBef>
              <a:spcAft>
                <a:spcPts val="0"/>
              </a:spcAft>
              <a:buClrTx/>
              <a:buSzTx/>
              <a:tabLst/>
              <a:defRPr/>
            </a:pPr>
            <a:r>
              <a:rPr lang="nl-NL" sz="2000" kern="0">
                <a:solidFill>
                  <a:srgbClr val="003742"/>
                </a:solidFill>
                <a:latin typeface="Trebuchet MS" panose="020B0603020202020204" pitchFamily="34" charset="0"/>
              </a:rPr>
              <a:t>	Bij twijfel: doen!!!</a:t>
            </a:r>
            <a:endParaRPr kumimoji="0" lang="nl-NL" sz="2000" b="0" i="0" u="none" strike="noStrike" kern="0" cap="none" spc="0" normalizeH="0" baseline="0" noProof="0">
              <a:ln>
                <a:noFill/>
              </a:ln>
              <a:solidFill>
                <a:srgbClr val="003742"/>
              </a:solidFill>
              <a:effectLst/>
              <a:uLnTx/>
              <a:uFillTx/>
              <a:latin typeface="Trebuchet MS" panose="020B0603020202020204" pitchFamily="34" charset="0"/>
            </a:endParaRPr>
          </a:p>
        </p:txBody>
      </p:sp>
      <p:sp>
        <p:nvSpPr>
          <p:cNvPr id="25" name="Toelichting met afgeronde rechthoek 3">
            <a:extLst>
              <a:ext uri="{FF2B5EF4-FFF2-40B4-BE49-F238E27FC236}">
                <a16:creationId xmlns:a16="http://schemas.microsoft.com/office/drawing/2014/main" id="{44C00418-57D8-2BB6-76C7-AD9254059DDA}"/>
              </a:ext>
            </a:extLst>
          </p:cNvPr>
          <p:cNvSpPr/>
          <p:nvPr/>
        </p:nvSpPr>
        <p:spPr>
          <a:xfrm>
            <a:off x="3638704" y="2256761"/>
            <a:ext cx="6957575" cy="914400"/>
          </a:xfrm>
          <a:prstGeom prst="wedgeRoundRectCallout">
            <a:avLst>
              <a:gd name="adj1" fmla="val -20833"/>
              <a:gd name="adj2" fmla="val 50341"/>
              <a:gd name="adj3" fmla="val 16667"/>
            </a:avLst>
          </a:prstGeom>
          <a:solidFill>
            <a:srgbClr val="FFFFFF"/>
          </a:solidFill>
          <a:ln w="25400" cap="flat" cmpd="sng" algn="ctr">
            <a:solidFill>
              <a:srgbClr val="4A5356">
                <a:lumMod val="75000"/>
              </a:srgbClr>
            </a:solidFill>
            <a:prstDash val="solid"/>
          </a:ln>
          <a:effectLst/>
        </p:spPr>
        <p:txBody>
          <a:bodyPr lIns="91440" tIns="45720" rIns="91440" bIns="45720" rtlCol="0" anchor="ctr"/>
          <a:lstStyle/>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2000" kern="0">
                <a:solidFill>
                  <a:srgbClr val="003742"/>
                </a:solidFill>
                <a:latin typeface="Trebuchet MS" panose="020B0603020202020204" pitchFamily="34" charset="0"/>
              </a:rPr>
              <a:t>Vrijstellingsaanvraag inleveren</a:t>
            </a:r>
          </a:p>
          <a:p>
            <a:pPr marL="342900" indent="-342900" defTabSz="914400">
              <a:buFont typeface="Wingdings" panose="05000000000000000000" pitchFamily="2" charset="2"/>
              <a:buChar char="§"/>
              <a:defRPr/>
            </a:pPr>
            <a:r>
              <a:rPr kumimoji="0" lang="nl-NL" sz="2000" b="0" i="0" u="none" strike="noStrike" kern="0" cap="none" spc="0" normalizeH="0" baseline="0" noProof="0">
                <a:ln>
                  <a:noFill/>
                </a:ln>
                <a:solidFill>
                  <a:srgbClr val="003742"/>
                </a:solidFill>
                <a:effectLst/>
                <a:uLnTx/>
                <a:uFillTx/>
                <a:latin typeface="Trebuchet MS"/>
              </a:rPr>
              <a:t>Uitsluitsel afwijzing of toewijzing voorlopige vrijstelling(en) vindt</a:t>
            </a:r>
            <a:r>
              <a:rPr lang="nl-NL" sz="2000" kern="0">
                <a:solidFill>
                  <a:srgbClr val="003742"/>
                </a:solidFill>
                <a:latin typeface="Trebuchet MS"/>
              </a:rPr>
              <a:t> binnen</a:t>
            </a:r>
            <a:r>
              <a:rPr kumimoji="0" lang="nl-NL" sz="2000" b="0" i="0" u="none" strike="noStrike" kern="0" cap="none" spc="0" normalizeH="0" baseline="0" noProof="0">
                <a:ln>
                  <a:noFill/>
                </a:ln>
                <a:solidFill>
                  <a:srgbClr val="003742"/>
                </a:solidFill>
                <a:effectLst/>
                <a:uLnTx/>
                <a:uFillTx/>
                <a:latin typeface="Trebuchet MS"/>
              </a:rPr>
              <a:t> </a:t>
            </a:r>
            <a:r>
              <a:rPr lang="nl-NL" sz="2000" kern="0">
                <a:solidFill>
                  <a:srgbClr val="003742"/>
                </a:solidFill>
                <a:latin typeface="Trebuchet MS"/>
              </a:rPr>
              <a:t>2 maanden </a:t>
            </a:r>
            <a:r>
              <a:rPr kumimoji="0" lang="nl-NL" sz="2000" b="0" i="0" u="none" strike="noStrike" kern="0" cap="none" spc="0" normalizeH="0" baseline="0" noProof="0">
                <a:ln>
                  <a:noFill/>
                </a:ln>
                <a:solidFill>
                  <a:srgbClr val="003742"/>
                </a:solidFill>
                <a:effectLst/>
                <a:uLnTx/>
                <a:uFillTx/>
                <a:latin typeface="Trebuchet MS"/>
              </a:rPr>
              <a:t>plaats</a:t>
            </a:r>
            <a:endParaRPr lang="nl-NL" sz="2000" b="0" i="0" u="none" strike="noStrike" kern="0" cap="none" spc="0" normalizeH="0" baseline="0" noProof="0">
              <a:ln>
                <a:noFill/>
              </a:ln>
              <a:solidFill>
                <a:srgbClr val="003742"/>
              </a:solidFill>
              <a:effectLst/>
              <a:uLnTx/>
              <a:uFillTx/>
              <a:latin typeface="Trebuchet MS"/>
            </a:endParaRPr>
          </a:p>
        </p:txBody>
      </p:sp>
      <p:sp>
        <p:nvSpPr>
          <p:cNvPr id="26" name="Toelichting met afgeronde rechthoek 3">
            <a:extLst>
              <a:ext uri="{FF2B5EF4-FFF2-40B4-BE49-F238E27FC236}">
                <a16:creationId xmlns:a16="http://schemas.microsoft.com/office/drawing/2014/main" id="{9DA1731D-6C66-FD2B-4846-F625F81D5178}"/>
              </a:ext>
            </a:extLst>
          </p:cNvPr>
          <p:cNvSpPr/>
          <p:nvPr/>
        </p:nvSpPr>
        <p:spPr>
          <a:xfrm>
            <a:off x="3638704" y="4326520"/>
            <a:ext cx="6957575" cy="914400"/>
          </a:xfrm>
          <a:prstGeom prst="wedgeRoundRectCallout">
            <a:avLst>
              <a:gd name="adj1" fmla="val -20833"/>
              <a:gd name="adj2" fmla="val 50341"/>
              <a:gd name="adj3" fmla="val 16667"/>
            </a:avLst>
          </a:prstGeom>
          <a:solidFill>
            <a:srgbClr val="FFFFFF"/>
          </a:solidFill>
          <a:ln w="25400" cap="flat" cmpd="sng" algn="ctr">
            <a:solidFill>
              <a:srgbClr val="4A5356">
                <a:lumMod val="75000"/>
              </a:srgbClr>
            </a:solidFill>
            <a:prstDash val="solid"/>
          </a:ln>
          <a:effectLst/>
        </p:spPr>
        <p:txBody>
          <a:bodyPr rtlCol="0" anchor="ctr"/>
          <a:lstStyle/>
          <a:p>
            <a:pPr marL="342900" indent="-342900" defTabSz="914400">
              <a:buFont typeface="Wingdings" panose="05000000000000000000" pitchFamily="2" charset="2"/>
              <a:buChar char="§"/>
              <a:defRPr/>
            </a:pPr>
            <a:r>
              <a:rPr lang="nl-NL" sz="2000" kern="0">
                <a:solidFill>
                  <a:srgbClr val="003742"/>
                </a:solidFill>
                <a:latin typeface="Trebuchet MS" panose="020B0603020202020204" pitchFamily="34" charset="0"/>
              </a:rPr>
              <a:t>Besluiten wel/niet gebruiken vrijstelling</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2000" b="0" i="0" u="none" strike="noStrike" kern="0" cap="none" spc="0" normalizeH="0" baseline="0" noProof="0">
                <a:ln>
                  <a:noFill/>
                </a:ln>
                <a:solidFill>
                  <a:srgbClr val="003742"/>
                </a:solidFill>
                <a:effectLst/>
                <a:uLnTx/>
                <a:uFillTx/>
                <a:latin typeface="Trebuchet MS" panose="020B0603020202020204" pitchFamily="34" charset="0"/>
              </a:rPr>
              <a:t>Laten </a:t>
            </a:r>
            <a:r>
              <a:rPr kumimoji="0" lang="nl-NL" sz="2000" b="0" i="0" u="none" strike="noStrike" kern="0" cap="none" spc="0" normalizeH="0" baseline="0" noProof="0" err="1">
                <a:ln>
                  <a:noFill/>
                </a:ln>
                <a:solidFill>
                  <a:srgbClr val="003742"/>
                </a:solidFill>
                <a:effectLst/>
                <a:uLnTx/>
                <a:uFillTx/>
                <a:latin typeface="Trebuchet MS" panose="020B0603020202020204" pitchFamily="34" charset="0"/>
              </a:rPr>
              <a:t>bekrachtige</a:t>
            </a:r>
            <a:r>
              <a:rPr lang="nl-NL" sz="2000" kern="0">
                <a:solidFill>
                  <a:srgbClr val="003742"/>
                </a:solidFill>
                <a:latin typeface="Trebuchet MS" panose="020B0603020202020204" pitchFamily="34" charset="0"/>
              </a:rPr>
              <a:t>n vrijstelling door ha-opleider en docent</a:t>
            </a:r>
            <a:endParaRPr kumimoji="0" lang="nl-NL" sz="2000" b="0" i="0" u="none" strike="noStrike" kern="0" cap="none" spc="0" normalizeH="0" baseline="0" noProof="0">
              <a:ln>
                <a:noFill/>
              </a:ln>
              <a:solidFill>
                <a:srgbClr val="003742"/>
              </a:solidFill>
              <a:effectLst/>
              <a:uLnTx/>
              <a:uFillTx/>
              <a:latin typeface="Trebuchet MS" panose="020B0603020202020204" pitchFamily="34" charset="0"/>
            </a:endParaRPr>
          </a:p>
        </p:txBody>
      </p:sp>
      <p:sp>
        <p:nvSpPr>
          <p:cNvPr id="27" name="Toelichting met afgeronde rechthoek 3">
            <a:extLst>
              <a:ext uri="{FF2B5EF4-FFF2-40B4-BE49-F238E27FC236}">
                <a16:creationId xmlns:a16="http://schemas.microsoft.com/office/drawing/2014/main" id="{213AF34C-30FF-E3AE-ED45-90A49AFC81F3}"/>
              </a:ext>
            </a:extLst>
          </p:cNvPr>
          <p:cNvSpPr/>
          <p:nvPr/>
        </p:nvSpPr>
        <p:spPr>
          <a:xfrm>
            <a:off x="3638704" y="5467025"/>
            <a:ext cx="6957575" cy="914400"/>
          </a:xfrm>
          <a:prstGeom prst="wedgeRoundRectCallout">
            <a:avLst>
              <a:gd name="adj1" fmla="val -20833"/>
              <a:gd name="adj2" fmla="val 50341"/>
              <a:gd name="adj3" fmla="val 16667"/>
            </a:avLst>
          </a:prstGeom>
          <a:solidFill>
            <a:srgbClr val="FFFFFF"/>
          </a:solidFill>
          <a:ln w="25400" cap="flat" cmpd="sng" algn="ctr">
            <a:solidFill>
              <a:srgbClr val="4A5356">
                <a:lumMod val="75000"/>
              </a:srgbClr>
            </a:solidFill>
            <a:prstDash val="solid"/>
          </a:ln>
          <a:effectLst/>
        </p:spPr>
        <p:txBody>
          <a:bodyPr lIns="91440" tIns="45720" rIns="91440" bIns="45720" rtlCol="0" anchor="ctr"/>
          <a:lstStyle/>
          <a:p>
            <a:pPr marL="342900" indent="-342900" defTabSz="914400">
              <a:buFont typeface="Wingdings" panose="05000000000000000000" pitchFamily="2" charset="2"/>
              <a:buChar char="§"/>
              <a:defRPr/>
            </a:pPr>
            <a:r>
              <a:rPr lang="nl-NL" sz="2000" kern="0">
                <a:solidFill>
                  <a:srgbClr val="003742"/>
                </a:solidFill>
                <a:latin typeface="Trebuchet MS"/>
              </a:rPr>
              <a:t>Stageplanning maart bekend</a:t>
            </a:r>
            <a:endParaRPr kumimoji="0" lang="nl-NL" sz="2000" b="0" i="0" u="none" strike="noStrike" kern="0" cap="none" spc="0" normalizeH="0" baseline="0" noProof="0">
              <a:ln>
                <a:noFill/>
              </a:ln>
              <a:solidFill>
                <a:srgbClr val="003742"/>
              </a:solidFill>
              <a:effectLst/>
              <a:uLnTx/>
              <a:uFillTx/>
              <a:latin typeface="Trebuchet MS" panose="020B0603020202020204" pitchFamily="34" charset="0"/>
            </a:endParaRPr>
          </a:p>
        </p:txBody>
      </p:sp>
      <p:sp>
        <p:nvSpPr>
          <p:cNvPr id="28" name="Rechthoek 27">
            <a:extLst>
              <a:ext uri="{FF2B5EF4-FFF2-40B4-BE49-F238E27FC236}">
                <a16:creationId xmlns:a16="http://schemas.microsoft.com/office/drawing/2014/main" id="{96C3B66F-244D-21E6-E0BC-5D4B5B15BBA0}"/>
              </a:ext>
            </a:extLst>
          </p:cNvPr>
          <p:cNvSpPr/>
          <p:nvPr/>
        </p:nvSpPr>
        <p:spPr>
          <a:xfrm>
            <a:off x="2032033" y="5629904"/>
            <a:ext cx="1331260" cy="662234"/>
          </a:xfrm>
          <a:prstGeom prst="rect">
            <a:avLst/>
          </a:prstGeom>
          <a:solidFill>
            <a:srgbClr val="003741"/>
          </a:solidFill>
          <a:ln>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b="1">
                <a:latin typeface="Trebuchet MS"/>
              </a:rPr>
              <a:t>Voor 1 dec</a:t>
            </a:r>
          </a:p>
        </p:txBody>
      </p:sp>
      <p:sp>
        <p:nvSpPr>
          <p:cNvPr id="2" name="Bijschrift: pijl-omlaag 1">
            <a:extLst>
              <a:ext uri="{FF2B5EF4-FFF2-40B4-BE49-F238E27FC236}">
                <a16:creationId xmlns:a16="http://schemas.microsoft.com/office/drawing/2014/main" id="{F2F044B3-868E-A96A-B8FE-42C4B1250EA5}"/>
              </a:ext>
            </a:extLst>
          </p:cNvPr>
          <p:cNvSpPr/>
          <p:nvPr/>
        </p:nvSpPr>
        <p:spPr>
          <a:xfrm>
            <a:off x="2032031" y="3361563"/>
            <a:ext cx="1331261" cy="1031643"/>
          </a:xfrm>
          <a:prstGeom prst="downArrowCallout">
            <a:avLst/>
          </a:prstGeom>
          <a:solidFill>
            <a:srgbClr val="003741"/>
          </a:solidFill>
          <a:ln>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nl-NL" b="1">
                <a:latin typeface="Trebuchet MS"/>
              </a:rPr>
              <a:t>Juli</a:t>
            </a:r>
          </a:p>
        </p:txBody>
      </p:sp>
      <p:sp>
        <p:nvSpPr>
          <p:cNvPr id="5" name="Toelichting met afgeronde rechthoek 3">
            <a:extLst>
              <a:ext uri="{FF2B5EF4-FFF2-40B4-BE49-F238E27FC236}">
                <a16:creationId xmlns:a16="http://schemas.microsoft.com/office/drawing/2014/main" id="{61A5F608-C743-AA9C-EB1D-7F1EABFB511F}"/>
              </a:ext>
            </a:extLst>
          </p:cNvPr>
          <p:cNvSpPr/>
          <p:nvPr/>
        </p:nvSpPr>
        <p:spPr>
          <a:xfrm>
            <a:off x="3638703" y="3320532"/>
            <a:ext cx="6957575" cy="914400"/>
          </a:xfrm>
          <a:prstGeom prst="wedgeRoundRectCallout">
            <a:avLst>
              <a:gd name="adj1" fmla="val -20833"/>
              <a:gd name="adj2" fmla="val 50341"/>
              <a:gd name="adj3" fmla="val 16667"/>
            </a:avLst>
          </a:prstGeom>
          <a:solidFill>
            <a:srgbClr val="FFFFFF"/>
          </a:solidFill>
          <a:ln w="25400" cap="flat" cmpd="sng" algn="ctr">
            <a:solidFill>
              <a:srgbClr val="4A5356">
                <a:lumMod val="75000"/>
              </a:srgbClr>
            </a:solidFill>
            <a:prstDash val="solid"/>
          </a:ln>
          <a:effectLst/>
        </p:spPr>
        <p:txBody>
          <a:bodyPr lIns="91440" tIns="45720" rIns="91440" bIns="45720" rtlCol="0" anchor="ctr"/>
          <a:lstStyle/>
          <a:p>
            <a:pPr marL="342900" indent="-342900" defTabSz="914400">
              <a:buFont typeface="Wingdings" panose="05000000000000000000" pitchFamily="2" charset="2"/>
              <a:buChar char="§"/>
              <a:defRPr/>
            </a:pPr>
            <a:r>
              <a:rPr lang="nl-NL" sz="2000" kern="0">
                <a:solidFill>
                  <a:srgbClr val="003742"/>
                </a:solidFill>
                <a:latin typeface="Trebuchet MS"/>
              </a:rPr>
              <a:t>2e </a:t>
            </a:r>
            <a:r>
              <a:rPr kumimoji="0" lang="nl-NL" sz="2000" b="0" i="0" u="none" strike="noStrike" kern="0" cap="none" spc="0" normalizeH="0" baseline="0" noProof="0">
                <a:ln>
                  <a:noFill/>
                </a:ln>
                <a:solidFill>
                  <a:srgbClr val="003742"/>
                </a:solidFill>
                <a:effectLst/>
                <a:uLnTx/>
                <a:uFillTx/>
                <a:latin typeface="Trebuchet MS"/>
              </a:rPr>
              <a:t>Presentatie over </a:t>
            </a:r>
            <a:r>
              <a:rPr lang="nl-NL" sz="2000" kern="0">
                <a:solidFill>
                  <a:srgbClr val="003742"/>
                </a:solidFill>
                <a:latin typeface="Trebuchet MS"/>
              </a:rPr>
              <a:t>wat te doen met toegewezen vrijstellingen</a:t>
            </a:r>
            <a:endParaRPr kumimoji="0" lang="nl-NL" sz="2000" b="0" i="0" u="none" strike="noStrike" kern="0" cap="none" spc="0" normalizeH="0" baseline="0" noProof="0">
              <a:ln>
                <a:noFill/>
              </a:ln>
              <a:solidFill>
                <a:srgbClr val="003742"/>
              </a:solidFill>
              <a:effectLst/>
              <a:uLnTx/>
              <a:uFillTx/>
              <a:latin typeface="Trebuchet MS"/>
            </a:endParaRPr>
          </a:p>
        </p:txBody>
      </p:sp>
      <p:pic>
        <p:nvPicPr>
          <p:cNvPr id="12" name="Audio 11">
            <a:hlinkClick r:id="" action="ppaction://media"/>
            <a:extLst>
              <a:ext uri="{FF2B5EF4-FFF2-40B4-BE49-F238E27FC236}">
                <a16:creationId xmlns:a16="http://schemas.microsoft.com/office/drawing/2014/main" id="{5A41A252-BF9F-7EC5-E923-B2314849CD24}"/>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43058115"/>
      </p:ext>
    </p:extLst>
  </p:cSld>
  <p:clrMapOvr>
    <a:masterClrMapping/>
  </p:clrMapOvr>
  <mc:AlternateContent xmlns:mc="http://schemas.openxmlformats.org/markup-compatibility/2006">
    <mc:Choice xmlns:p14="http://schemas.microsoft.com/office/powerpoint/2010/main" Requires="p14">
      <p:transition spd="med" p14:dur="700" advTm="52861">
        <p:fade/>
      </p:transition>
    </mc:Choice>
    <mc:Fallback>
      <p:transition spd="med" advTm="528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36F31BC-C728-7E46-A731-97C72C8941A0}"/>
              </a:ext>
            </a:extLst>
          </p:cNvPr>
          <p:cNvPicPr>
            <a:picLocks noChangeAspect="1"/>
          </p:cNvPicPr>
          <p:nvPr/>
        </p:nvPicPr>
        <p:blipFill>
          <a:blip r:embed="rId5"/>
          <a:stretch>
            <a:fillRect/>
          </a:stretch>
        </p:blipFill>
        <p:spPr>
          <a:xfrm>
            <a:off x="2752378" y="-155085"/>
            <a:ext cx="7484423" cy="7183682"/>
          </a:xfrm>
          <a:prstGeom prst="rect">
            <a:avLst/>
          </a:prstGeom>
        </p:spPr>
      </p:pic>
      <p:pic>
        <p:nvPicPr>
          <p:cNvPr id="14" name="Afbeelding 13">
            <a:extLst>
              <a:ext uri="{FF2B5EF4-FFF2-40B4-BE49-F238E27FC236}">
                <a16:creationId xmlns:a16="http://schemas.microsoft.com/office/drawing/2014/main" id="{102E8054-CECD-704F-99EC-35F4C4382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17" name="Tekstvak 16">
            <a:extLst>
              <a:ext uri="{FF2B5EF4-FFF2-40B4-BE49-F238E27FC236}">
                <a16:creationId xmlns:a16="http://schemas.microsoft.com/office/drawing/2014/main" id="{0CECAADA-F884-A04C-9068-14CA9B8EDEA8}"/>
              </a:ext>
            </a:extLst>
          </p:cNvPr>
          <p:cNvSpPr txBox="1"/>
          <p:nvPr/>
        </p:nvSpPr>
        <p:spPr>
          <a:xfrm>
            <a:off x="5627371" y="2755140"/>
            <a:ext cx="34825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000" b="0" i="0" u="none" strike="noStrike" kern="1200" cap="none" spc="0" normalizeH="0" baseline="0" noProof="0">
              <a:ln>
                <a:noFill/>
              </a:ln>
              <a:solidFill>
                <a:srgbClr val="192E3F"/>
              </a:solidFill>
              <a:effectLst/>
              <a:uLnTx/>
              <a:uFillTx/>
              <a:latin typeface="Gill Sans MT" panose="020B0502020104020203" pitchFamily="34" charset="77"/>
              <a:ea typeface="+mn-ea"/>
              <a:cs typeface="+mn-cs"/>
            </a:endParaRPr>
          </a:p>
        </p:txBody>
      </p:sp>
      <p:sp>
        <p:nvSpPr>
          <p:cNvPr id="10" name="Tekstvak 9">
            <a:extLst>
              <a:ext uri="{FF2B5EF4-FFF2-40B4-BE49-F238E27FC236}">
                <a16:creationId xmlns:a16="http://schemas.microsoft.com/office/drawing/2014/main" id="{904694FE-9D82-045D-2243-B1795AA4C6C0}"/>
              </a:ext>
            </a:extLst>
          </p:cNvPr>
          <p:cNvSpPr txBox="1"/>
          <p:nvPr/>
        </p:nvSpPr>
        <p:spPr>
          <a:xfrm>
            <a:off x="4126335" y="1595211"/>
            <a:ext cx="4737446" cy="2862322"/>
          </a:xfrm>
          <a:prstGeom prst="rect">
            <a:avLst/>
          </a:prstGeom>
          <a:noFill/>
        </p:spPr>
        <p:txBody>
          <a:bodyPr wrap="square" lIns="91440" tIns="45720" rIns="91440" bIns="45720" rtlCol="0" anchor="t">
            <a:spAutoFit/>
          </a:bodyPr>
          <a:lstStyle/>
          <a:p>
            <a:pPr algn="ctr" defTabSz="914400">
              <a:defRPr/>
            </a:pPr>
            <a:r>
              <a:rPr lang="nl-NL" altLang="nl-NL">
                <a:solidFill>
                  <a:srgbClr val="003741"/>
                </a:solidFill>
                <a:latin typeface="Trebuchet MS"/>
                <a:cs typeface="Calibri"/>
              </a:rPr>
              <a:t>Vragen?</a:t>
            </a:r>
            <a:r>
              <a:rPr lang="nl-NL" altLang="nl-NL">
                <a:solidFill>
                  <a:srgbClr val="800000"/>
                </a:solidFill>
                <a:latin typeface="Trebuchet MS"/>
                <a:cs typeface="Calibri"/>
              </a:rPr>
              <a:t> </a:t>
            </a:r>
            <a:endParaRPr lang="en-US"/>
          </a:p>
          <a:p>
            <a:pPr algn="ctr" defTabSz="914400">
              <a:defRPr/>
            </a:pPr>
            <a:endParaRPr lang="nl-NL" altLang="nl-NL">
              <a:solidFill>
                <a:srgbClr val="800000"/>
              </a:solidFill>
              <a:latin typeface="Trebuchet MS"/>
              <a:cs typeface="Calibri"/>
            </a:endParaRPr>
          </a:p>
          <a:p>
            <a:pPr algn="ctr" defTabSz="914400">
              <a:defRPr/>
            </a:pPr>
            <a:r>
              <a:rPr lang="nl-NL" altLang="nl-NL">
                <a:solidFill>
                  <a:srgbClr val="800000"/>
                </a:solidFill>
                <a:latin typeface="Trebuchet MS"/>
                <a:cs typeface="Calibri"/>
              </a:rPr>
              <a:t>Stel ze vooral tijdens de informatieavond </a:t>
            </a:r>
          </a:p>
          <a:p>
            <a:pPr algn="ctr" defTabSz="914400">
              <a:defRPr/>
            </a:pPr>
            <a:endParaRPr lang="nl-NL" altLang="nl-NL">
              <a:solidFill>
                <a:srgbClr val="800000"/>
              </a:solidFill>
              <a:latin typeface="Trebuchet MS"/>
              <a:cs typeface="Calibri"/>
            </a:endParaRPr>
          </a:p>
          <a:p>
            <a:pPr algn="ctr" defTabSz="914400">
              <a:defRPr/>
            </a:pPr>
            <a:r>
              <a:rPr lang="nl-NL" altLang="nl-NL">
                <a:solidFill>
                  <a:srgbClr val="800000"/>
                </a:solidFill>
                <a:latin typeface="Trebuchet MS"/>
                <a:cs typeface="Calibri"/>
              </a:rPr>
              <a:t>of</a:t>
            </a:r>
          </a:p>
          <a:p>
            <a:pPr defTabSz="914400">
              <a:defRPr/>
            </a:pPr>
            <a:endParaRPr lang="nl-NL" altLang="nl-NL">
              <a:solidFill>
                <a:srgbClr val="003741"/>
              </a:solidFill>
              <a:latin typeface="Trebuchet MS"/>
              <a:cs typeface="Calibri"/>
            </a:endParaRPr>
          </a:p>
          <a:p>
            <a:pPr algn="ctr" defTabSz="914400">
              <a:defRPr/>
            </a:pPr>
            <a:r>
              <a:rPr lang="nl-NL" altLang="nl-NL">
                <a:solidFill>
                  <a:srgbClr val="003741"/>
                </a:solidFill>
                <a:latin typeface="Trebuchet MS"/>
                <a:cs typeface="Calibri"/>
              </a:rPr>
              <a:t>mail Laura en Luis via</a:t>
            </a:r>
            <a:endParaRPr lang="nl-NL"/>
          </a:p>
          <a:p>
            <a:pPr defTabSz="914400">
              <a:defRPr/>
            </a:pPr>
            <a:endParaRPr lang="nl-NL" altLang="nl-NL">
              <a:solidFill>
                <a:srgbClr val="003741"/>
              </a:solidFill>
              <a:latin typeface="Trebuchet MS"/>
              <a:cs typeface="Calibri"/>
            </a:endParaRPr>
          </a:p>
          <a:p>
            <a:pPr algn="ctr" defTabSz="914400">
              <a:defRPr/>
            </a:pPr>
            <a:r>
              <a:rPr lang="nl-NL">
                <a:solidFill>
                  <a:srgbClr val="000000"/>
                </a:solidFill>
                <a:latin typeface="Franklin Gothic Book"/>
                <a:cs typeface="Calibri"/>
                <a:hlinkClick r:id="rId7">
                  <a:extLst>
                    <a:ext uri="{A12FA001-AC4F-418D-AE19-62706E023703}">
                      <ahyp:hlinkClr xmlns:ahyp="http://schemas.microsoft.com/office/drawing/2018/hyperlinkcolor" val="tx"/>
                    </a:ext>
                  </a:extLst>
                </a:hlinkClick>
              </a:rPr>
              <a:t>externestages-ho@amsterdamumc.nl</a:t>
            </a:r>
            <a:endParaRPr lang="nl-NL">
              <a:solidFill>
                <a:srgbClr val="000000"/>
              </a:solidFill>
              <a:latin typeface="Gill Sans MT"/>
              <a:cs typeface="Calibri"/>
            </a:endParaRPr>
          </a:p>
          <a:p>
            <a:pPr defTabSz="914400">
              <a:defRPr/>
            </a:pPr>
            <a:endParaRPr lang="nl-NL" altLang="nl-NL">
              <a:solidFill>
                <a:srgbClr val="003741"/>
              </a:solidFill>
              <a:latin typeface="Trebuchet MS"/>
              <a:cs typeface="Calibri"/>
            </a:endParaRPr>
          </a:p>
        </p:txBody>
      </p:sp>
      <p:pic>
        <p:nvPicPr>
          <p:cNvPr id="4" name="Audio 3">
            <a:hlinkClick r:id="" action="ppaction://media"/>
            <a:extLst>
              <a:ext uri="{FF2B5EF4-FFF2-40B4-BE49-F238E27FC236}">
                <a16:creationId xmlns:a16="http://schemas.microsoft.com/office/drawing/2014/main" id="{8BB23D98-2845-34C2-F570-013712BF11E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19349471"/>
      </p:ext>
    </p:extLst>
  </p:cSld>
  <p:clrMapOvr>
    <a:masterClrMapping/>
  </p:clrMapOvr>
  <mc:AlternateContent xmlns:mc="http://schemas.openxmlformats.org/markup-compatibility/2006">
    <mc:Choice xmlns:p14="http://schemas.microsoft.com/office/powerpoint/2010/main" Requires="p14">
      <p:transition spd="med" p14:dur="700" advTm="29848">
        <p:fade/>
      </p:transition>
    </mc:Choice>
    <mc:Fallback>
      <p:transition spd="med" advTm="298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02E8054-CECD-704F-99EC-35F4C4382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7" name="Afgeronde rechthoek 6">
            <a:hlinkClick r:id="rId7" action="ppaction://hlinksldjump"/>
            <a:extLst>
              <a:ext uri="{FF2B5EF4-FFF2-40B4-BE49-F238E27FC236}">
                <a16:creationId xmlns:a16="http://schemas.microsoft.com/office/drawing/2014/main" id="{37DFEBE7-6316-0F47-908F-1CBA3A8D12F8}"/>
              </a:ext>
            </a:extLst>
          </p:cNvPr>
          <p:cNvSpPr/>
          <p:nvPr/>
        </p:nvSpPr>
        <p:spPr>
          <a:xfrm>
            <a:off x="966689" y="186070"/>
            <a:ext cx="4402647" cy="842963"/>
          </a:xfrm>
          <a:prstGeom prst="roundRect">
            <a:avLst/>
          </a:prstGeom>
          <a:solidFill>
            <a:srgbClr val="80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FFFFFF"/>
                </a:solidFill>
                <a:effectLst/>
                <a:uLnTx/>
                <a:uFillTx/>
                <a:latin typeface="Trebuchet MS" panose="020B0603020202020204" pitchFamily="34" charset="0"/>
              </a:rPr>
              <a:t>Doelen van het stagejaar</a:t>
            </a:r>
            <a:endParaRPr kumimoji="0" lang="nl-NL" sz="2400" b="0" i="0" u="none" strike="noStrike" kern="1200" cap="none" spc="0" normalizeH="0" baseline="0" noProof="0">
              <a:ln>
                <a:noFill/>
              </a:ln>
              <a:solidFill>
                <a:srgbClr val="FFFFFF"/>
              </a:solidFill>
              <a:effectLst/>
              <a:uLnTx/>
              <a:uFillTx/>
              <a:latin typeface="Trebuchet MS" panose="020B0603020202020204" pitchFamily="34" charset="0"/>
            </a:endParaRPr>
          </a:p>
        </p:txBody>
      </p:sp>
      <p:sp>
        <p:nvSpPr>
          <p:cNvPr id="2" name="Tekstvak 1">
            <a:extLst>
              <a:ext uri="{FF2B5EF4-FFF2-40B4-BE49-F238E27FC236}">
                <a16:creationId xmlns:a16="http://schemas.microsoft.com/office/drawing/2014/main" id="{3C47B0A8-19B5-C3D6-4DE1-BE8652AE5241}"/>
              </a:ext>
            </a:extLst>
          </p:cNvPr>
          <p:cNvSpPr txBox="1"/>
          <p:nvPr/>
        </p:nvSpPr>
        <p:spPr>
          <a:xfrm>
            <a:off x="1348371" y="1801905"/>
            <a:ext cx="10269887" cy="4401205"/>
          </a:xfrm>
          <a:prstGeom prst="rect">
            <a:avLst/>
          </a:prstGeom>
          <a:noFill/>
        </p:spPr>
        <p:txBody>
          <a:bodyPr wrap="square" rtlCol="0">
            <a:spAutoFit/>
          </a:bodyPr>
          <a:lstStyle/>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2800">
                <a:solidFill>
                  <a:srgbClr val="003741"/>
                </a:solidFill>
                <a:latin typeface="Trebuchet MS" panose="020B0603020202020204" pitchFamily="34" charset="0"/>
              </a:rPr>
              <a:t>V</a:t>
            </a:r>
            <a:r>
              <a:rPr lang="nl-NL" sz="2800" b="0" i="0">
                <a:solidFill>
                  <a:srgbClr val="003741"/>
                </a:solidFill>
                <a:effectLst/>
                <a:latin typeface="Trebuchet MS" panose="020B0603020202020204" pitchFamily="34" charset="0"/>
              </a:rPr>
              <a:t>erbreden en verdiepen van </a:t>
            </a:r>
            <a:r>
              <a:rPr lang="nl-NL" sz="2800" b="1" i="0">
                <a:solidFill>
                  <a:srgbClr val="003741"/>
                </a:solidFill>
                <a:effectLst/>
                <a:latin typeface="Trebuchet MS" panose="020B0603020202020204" pitchFamily="34" charset="0"/>
              </a:rPr>
              <a:t>competenties </a:t>
            </a:r>
            <a:r>
              <a:rPr lang="nl-NL" sz="2800" b="0" i="0">
                <a:solidFill>
                  <a:srgbClr val="003741"/>
                </a:solidFill>
                <a:effectLst/>
                <a:latin typeface="Trebuchet MS" panose="020B0603020202020204" pitchFamily="34" charset="0"/>
              </a:rPr>
              <a:t>die in de huisartsenpraktijk beperkt leerbaar of toepasbaar zijn</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l-NL" sz="2800" u="none" strike="noStrike" kern="0" cap="none" spc="0" normalizeH="0" baseline="0" noProof="0">
              <a:ln>
                <a:noFill/>
              </a:ln>
              <a:solidFill>
                <a:srgbClr val="003741"/>
              </a:solidFill>
              <a:uLnTx/>
              <a:uFillTx/>
              <a:latin typeface="Trebuchet MS" panose="020B0603020202020204" pitchFamily="34" charset="0"/>
              <a:ea typeface="+mn-ea"/>
              <a:cs typeface="+mn-cs"/>
            </a:endParaRP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l-NL" sz="2800" u="none" strike="noStrike" kern="0" cap="none" spc="0" normalizeH="0" baseline="0" noProof="0">
              <a:ln>
                <a:noFill/>
              </a:ln>
              <a:solidFill>
                <a:srgbClr val="003741"/>
              </a:solidFill>
              <a:uLnTx/>
              <a:uFillTx/>
              <a:latin typeface="Trebuchet MS" panose="020B0603020202020204" pitchFamily="34" charset="0"/>
              <a:ea typeface="+mn-ea"/>
              <a:cs typeface="+mn-cs"/>
            </a:endParaRP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2800">
                <a:solidFill>
                  <a:srgbClr val="003741"/>
                </a:solidFill>
                <a:latin typeface="Trebuchet MS" panose="020B0603020202020204" pitchFamily="34" charset="0"/>
              </a:rPr>
              <a:t>Z</a:t>
            </a:r>
            <a:r>
              <a:rPr lang="nl-NL" sz="2800" b="0" i="0">
                <a:solidFill>
                  <a:srgbClr val="003741"/>
                </a:solidFill>
                <a:effectLst/>
                <a:latin typeface="Trebuchet MS" panose="020B0603020202020204" pitchFamily="34" charset="0"/>
              </a:rPr>
              <a:t>icht krijgen op </a:t>
            </a:r>
            <a:r>
              <a:rPr lang="nl-NL" sz="2800" b="1" i="0">
                <a:solidFill>
                  <a:srgbClr val="003741"/>
                </a:solidFill>
                <a:effectLst/>
                <a:latin typeface="Trebuchet MS" panose="020B0603020202020204" pitchFamily="34" charset="0"/>
              </a:rPr>
              <a:t>mogelijkheden en beperkingen van de 2e lijn </a:t>
            </a:r>
            <a:r>
              <a:rPr lang="nl-NL" sz="2800" b="0" i="0">
                <a:solidFill>
                  <a:srgbClr val="003741"/>
                </a:solidFill>
                <a:effectLst/>
                <a:latin typeface="Trebuchet MS" panose="020B0603020202020204" pitchFamily="34" charset="0"/>
              </a:rPr>
              <a:t>voor de individuele patiënt</a:t>
            </a: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l-NL" sz="2800" u="none" strike="noStrike" kern="0" cap="none" spc="0" normalizeH="0" baseline="0" noProof="0">
              <a:ln>
                <a:noFill/>
              </a:ln>
              <a:solidFill>
                <a:srgbClr val="003741"/>
              </a:solidFill>
              <a:uLnTx/>
              <a:uFillTx/>
              <a:latin typeface="Trebuchet MS" panose="020B0603020202020204" pitchFamily="34" charset="0"/>
              <a:ea typeface="+mn-ea"/>
              <a:cs typeface="+mn-cs"/>
            </a:endParaRP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nl-NL" sz="2800" u="none" strike="noStrike" kern="0" cap="none" spc="0" normalizeH="0" baseline="0" noProof="0">
              <a:ln>
                <a:noFill/>
              </a:ln>
              <a:solidFill>
                <a:srgbClr val="003741"/>
              </a:solidFill>
              <a:uLnTx/>
              <a:uFillTx/>
              <a:latin typeface="Trebuchet MS" panose="020B0603020202020204" pitchFamily="34" charset="0"/>
              <a:ea typeface="+mn-ea"/>
              <a:cs typeface="+mn-cs"/>
            </a:endParaRPr>
          </a:p>
          <a:p>
            <a:pPr marL="342900" marR="0" lvl="0" indent="-342900"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2800">
                <a:solidFill>
                  <a:srgbClr val="003741"/>
                </a:solidFill>
                <a:latin typeface="Trebuchet MS" panose="020B0603020202020204" pitchFamily="34" charset="0"/>
              </a:rPr>
              <a:t>Z</a:t>
            </a:r>
            <a:r>
              <a:rPr lang="nl-NL" sz="2800" b="0" i="0">
                <a:solidFill>
                  <a:srgbClr val="003741"/>
                </a:solidFill>
                <a:effectLst/>
                <a:latin typeface="Trebuchet MS" panose="020B0603020202020204" pitchFamily="34" charset="0"/>
              </a:rPr>
              <a:t>icht krijgen op factoren die van belang zijn voor een </a:t>
            </a:r>
            <a:r>
              <a:rPr lang="nl-NL" sz="2800" i="0">
                <a:solidFill>
                  <a:srgbClr val="003741"/>
                </a:solidFill>
                <a:effectLst/>
                <a:latin typeface="Trebuchet MS" panose="020B0603020202020204" pitchFamily="34" charset="0"/>
              </a:rPr>
              <a:t>goede </a:t>
            </a:r>
            <a:r>
              <a:rPr lang="nl-NL" sz="2800" b="1" i="0">
                <a:solidFill>
                  <a:srgbClr val="003741"/>
                </a:solidFill>
                <a:effectLst/>
                <a:latin typeface="Trebuchet MS" panose="020B0603020202020204" pitchFamily="34" charset="0"/>
              </a:rPr>
              <a:t>samenwerking</a:t>
            </a:r>
            <a:r>
              <a:rPr lang="nl-NL" sz="2800" b="0" i="0">
                <a:solidFill>
                  <a:srgbClr val="003741"/>
                </a:solidFill>
                <a:effectLst/>
                <a:latin typeface="Trebuchet MS" panose="020B0603020202020204" pitchFamily="34" charset="0"/>
              </a:rPr>
              <a:t> met andere zorgaanbieders</a:t>
            </a:r>
            <a:endParaRPr kumimoji="0" lang="nl-NL" sz="2800" b="0" i="0" u="none" strike="noStrike" kern="0" cap="none" spc="0" normalizeH="0" baseline="0" noProof="0">
              <a:ln>
                <a:noFill/>
              </a:ln>
              <a:solidFill>
                <a:srgbClr val="003741"/>
              </a:solidFill>
              <a:effectLst/>
              <a:uLnTx/>
              <a:uFillTx/>
              <a:latin typeface="Gill Sans MT" panose="020B0502020104020203"/>
              <a:ea typeface="+mn-ea"/>
              <a:cs typeface="+mn-cs"/>
            </a:endParaRPr>
          </a:p>
        </p:txBody>
      </p:sp>
      <p:pic>
        <p:nvPicPr>
          <p:cNvPr id="5" name="Audio 4">
            <a:hlinkClick r:id="" action="ppaction://media"/>
            <a:extLst>
              <a:ext uri="{FF2B5EF4-FFF2-40B4-BE49-F238E27FC236}">
                <a16:creationId xmlns:a16="http://schemas.microsoft.com/office/drawing/2014/main" id="{DC648395-5D97-9BBE-D348-3B6C1132E235}"/>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213091663"/>
      </p:ext>
    </p:extLst>
  </p:cSld>
  <p:clrMapOvr>
    <a:masterClrMapping/>
  </p:clrMapOvr>
  <mc:AlternateContent xmlns:mc="http://schemas.openxmlformats.org/markup-compatibility/2006">
    <mc:Choice xmlns:p14="http://schemas.microsoft.com/office/powerpoint/2010/main" Requires="p14">
      <p:transition spd="med" p14:dur="700" advTm="40057">
        <p:fade/>
      </p:transition>
    </mc:Choice>
    <mc:Fallback>
      <p:transition spd="med" advTm="4005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02E8054-CECD-704F-99EC-35F4C4382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7" name="Afgeronde rechthoek 6">
            <a:hlinkClick r:id="rId7" action="ppaction://hlinksldjump"/>
            <a:extLst>
              <a:ext uri="{FF2B5EF4-FFF2-40B4-BE49-F238E27FC236}">
                <a16:creationId xmlns:a16="http://schemas.microsoft.com/office/drawing/2014/main" id="{37DFEBE7-6316-0F47-908F-1CBA3A8D12F8}"/>
              </a:ext>
            </a:extLst>
          </p:cNvPr>
          <p:cNvSpPr/>
          <p:nvPr/>
        </p:nvSpPr>
        <p:spPr>
          <a:xfrm>
            <a:off x="922388" y="186070"/>
            <a:ext cx="5173612" cy="842963"/>
          </a:xfrm>
          <a:prstGeom prst="roundRect">
            <a:avLst/>
          </a:prstGeom>
          <a:solidFill>
            <a:srgbClr val="80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nl-NL" sz="2800">
                <a:solidFill>
                  <a:schemeClr val="bg1">
                    <a:lumMod val="95000"/>
                  </a:schemeClr>
                </a:solidFill>
                <a:latin typeface="Trebuchet MS" panose="020B0603020202020204" pitchFamily="34" charset="0"/>
              </a:rPr>
              <a:t>Hoe ziet het externe stagejaar er uit?</a:t>
            </a:r>
          </a:p>
        </p:txBody>
      </p:sp>
      <p:sp>
        <p:nvSpPr>
          <p:cNvPr id="5" name="Rechthoek 4">
            <a:extLst>
              <a:ext uri="{FF2B5EF4-FFF2-40B4-BE49-F238E27FC236}">
                <a16:creationId xmlns:a16="http://schemas.microsoft.com/office/drawing/2014/main" id="{099EFA76-14B5-1B69-EDCD-C95313C24766}"/>
              </a:ext>
            </a:extLst>
          </p:cNvPr>
          <p:cNvSpPr/>
          <p:nvPr/>
        </p:nvSpPr>
        <p:spPr>
          <a:xfrm>
            <a:off x="2250139" y="1867039"/>
            <a:ext cx="3101787" cy="914400"/>
          </a:xfrm>
          <a:prstGeom prst="rect">
            <a:avLst/>
          </a:prstGeom>
          <a:solidFill>
            <a:schemeClr val="bg1"/>
          </a:solidFill>
          <a:ln w="2540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nl-NL" sz="2800" b="1">
                <a:solidFill>
                  <a:srgbClr val="003741"/>
                </a:solidFill>
                <a:latin typeface="Trebuchet MS" panose="020B0603020202020204" pitchFamily="34" charset="0"/>
              </a:rPr>
              <a:t>Klinische stage</a:t>
            </a:r>
          </a:p>
        </p:txBody>
      </p:sp>
      <p:sp>
        <p:nvSpPr>
          <p:cNvPr id="6" name="Rechthoek 5">
            <a:extLst>
              <a:ext uri="{FF2B5EF4-FFF2-40B4-BE49-F238E27FC236}">
                <a16:creationId xmlns:a16="http://schemas.microsoft.com/office/drawing/2014/main" id="{471F8791-F2B1-D69C-DBD6-CD4A0C8A27A0}"/>
              </a:ext>
            </a:extLst>
          </p:cNvPr>
          <p:cNvSpPr/>
          <p:nvPr/>
        </p:nvSpPr>
        <p:spPr>
          <a:xfrm>
            <a:off x="7225548" y="1867039"/>
            <a:ext cx="3270514" cy="914400"/>
          </a:xfrm>
          <a:prstGeom prst="rect">
            <a:avLst/>
          </a:prstGeom>
          <a:solidFill>
            <a:schemeClr val="bg1"/>
          </a:solidFill>
          <a:ln w="2540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nl-NL" sz="2800" b="1">
                <a:solidFill>
                  <a:srgbClr val="003741"/>
                </a:solidFill>
                <a:latin typeface="Trebuchet MS" panose="020B0603020202020204" pitchFamily="34" charset="0"/>
              </a:rPr>
              <a:t>CCZ- en GGZ stage</a:t>
            </a:r>
          </a:p>
        </p:txBody>
      </p:sp>
      <p:sp>
        <p:nvSpPr>
          <p:cNvPr id="11" name="Tekstvak 10">
            <a:extLst>
              <a:ext uri="{FF2B5EF4-FFF2-40B4-BE49-F238E27FC236}">
                <a16:creationId xmlns:a16="http://schemas.microsoft.com/office/drawing/2014/main" id="{0CE40E74-2F6C-5CB5-48B1-585C4B89EDF4}"/>
              </a:ext>
            </a:extLst>
          </p:cNvPr>
          <p:cNvSpPr txBox="1"/>
          <p:nvPr/>
        </p:nvSpPr>
        <p:spPr>
          <a:xfrm>
            <a:off x="2250139" y="3207124"/>
            <a:ext cx="3451411" cy="2308324"/>
          </a:xfrm>
          <a:prstGeom prst="rect">
            <a:avLst/>
          </a:prstGeom>
          <a:noFill/>
        </p:spPr>
        <p:txBody>
          <a:bodyPr wrap="square" lIns="91440" tIns="45720" rIns="91440" bIns="45720" anchor="t">
            <a:spAutoFit/>
          </a:bodyPr>
          <a:lstStyle/>
          <a:p>
            <a:pPr marL="342900" indent="-342900" fontAlgn="base">
              <a:lnSpc>
                <a:spcPct val="100000"/>
              </a:lnSpc>
              <a:buFont typeface="Wingdings" panose="05000000000000000000" pitchFamily="2" charset="2"/>
              <a:buChar char="Ø"/>
            </a:pPr>
            <a:r>
              <a:rPr lang="nl-NL" sz="2400">
                <a:solidFill>
                  <a:srgbClr val="003741"/>
                </a:solidFill>
                <a:latin typeface="Trebuchet MS" panose="020B0603020202020204" pitchFamily="34" charset="0"/>
              </a:rPr>
              <a:t>Nadruk op spoedeisende zorg</a:t>
            </a:r>
          </a:p>
          <a:p>
            <a:pPr marL="342900" indent="-342900" fontAlgn="base">
              <a:lnSpc>
                <a:spcPct val="100000"/>
              </a:lnSpc>
              <a:buFont typeface="Wingdings" panose="05000000000000000000" pitchFamily="2" charset="2"/>
              <a:buChar char="Ø"/>
            </a:pPr>
            <a:endParaRPr lang="nl-NL" sz="2400">
              <a:solidFill>
                <a:srgbClr val="003741"/>
              </a:solidFill>
              <a:latin typeface="Trebuchet MS" panose="020B0603020202020204" pitchFamily="34" charset="0"/>
            </a:endParaRPr>
          </a:p>
          <a:p>
            <a:pPr marL="342900" indent="-342900" fontAlgn="base">
              <a:buFont typeface="Wingdings" panose="05000000000000000000" pitchFamily="2" charset="2"/>
              <a:buChar char="Ø"/>
            </a:pPr>
            <a:r>
              <a:rPr lang="nl-NL" sz="2400">
                <a:solidFill>
                  <a:srgbClr val="003741"/>
                </a:solidFill>
                <a:latin typeface="Trebuchet MS"/>
              </a:rPr>
              <a:t>6 maanden </a:t>
            </a:r>
          </a:p>
          <a:p>
            <a:r>
              <a:rPr lang="nl-NL" sz="2400">
                <a:solidFill>
                  <a:srgbClr val="003741"/>
                </a:solidFill>
                <a:latin typeface="Trebuchet MS"/>
              </a:rPr>
              <a:t>   of </a:t>
            </a:r>
            <a:endParaRPr lang="nl-NL">
              <a:solidFill>
                <a:srgbClr val="000000"/>
              </a:solidFill>
              <a:latin typeface="Trebuchet MS"/>
            </a:endParaRPr>
          </a:p>
          <a:p>
            <a:r>
              <a:rPr lang="nl-NL" sz="2400">
                <a:solidFill>
                  <a:srgbClr val="003741"/>
                </a:solidFill>
                <a:latin typeface="Trebuchet MS"/>
              </a:rPr>
              <a:t> 2 x 3 maanden</a:t>
            </a:r>
            <a:endParaRPr lang="nl-NL">
              <a:latin typeface="Trebuchet MS"/>
            </a:endParaRPr>
          </a:p>
        </p:txBody>
      </p:sp>
      <p:sp>
        <p:nvSpPr>
          <p:cNvPr id="13" name="Tekstvak 12">
            <a:extLst>
              <a:ext uri="{FF2B5EF4-FFF2-40B4-BE49-F238E27FC236}">
                <a16:creationId xmlns:a16="http://schemas.microsoft.com/office/drawing/2014/main" id="{4E2086D3-20BE-9A0D-7E73-022FCFF0FCF7}"/>
              </a:ext>
            </a:extLst>
          </p:cNvPr>
          <p:cNvSpPr txBox="1"/>
          <p:nvPr/>
        </p:nvSpPr>
        <p:spPr>
          <a:xfrm>
            <a:off x="7225548" y="2837792"/>
            <a:ext cx="3711393" cy="2677656"/>
          </a:xfrm>
          <a:prstGeom prst="rect">
            <a:avLst/>
          </a:prstGeom>
          <a:noFill/>
        </p:spPr>
        <p:txBody>
          <a:bodyPr wrap="square">
            <a:spAutoFit/>
          </a:bodyPr>
          <a:lstStyle/>
          <a:p>
            <a:pPr marL="0" indent="0" fontAlgn="base">
              <a:buFont typeface="Franklin Gothic Book" panose="020B0503020102020204" pitchFamily="34" charset="0"/>
              <a:buNone/>
            </a:pPr>
            <a:endParaRPr lang="nl-NL" sz="2400">
              <a:solidFill>
                <a:srgbClr val="003741"/>
              </a:solidFill>
              <a:latin typeface="Trebuchet MS" panose="020B0603020202020204" pitchFamily="34" charset="0"/>
            </a:endParaRPr>
          </a:p>
          <a:p>
            <a:pPr marL="342900" indent="-342900" fontAlgn="base">
              <a:buFont typeface="Wingdings" panose="05000000000000000000" pitchFamily="2" charset="2"/>
              <a:buChar char="Ø"/>
            </a:pPr>
            <a:r>
              <a:rPr lang="nl-NL" sz="2400">
                <a:solidFill>
                  <a:srgbClr val="003741"/>
                </a:solidFill>
                <a:latin typeface="Trebuchet MS" panose="020B0603020202020204" pitchFamily="34" charset="0"/>
              </a:rPr>
              <a:t>Chronische en complexe zorgstage</a:t>
            </a:r>
          </a:p>
          <a:p>
            <a:pPr marL="342900" indent="-342900" fontAlgn="base">
              <a:lnSpc>
                <a:spcPct val="100000"/>
              </a:lnSpc>
              <a:buFont typeface="Wingdings" panose="05000000000000000000" pitchFamily="2" charset="2"/>
              <a:buChar char="Ø"/>
            </a:pPr>
            <a:endParaRPr lang="nl-NL" sz="2400">
              <a:solidFill>
                <a:srgbClr val="003741"/>
              </a:solidFill>
              <a:latin typeface="Trebuchet MS" panose="020B0603020202020204" pitchFamily="34" charset="0"/>
            </a:endParaRPr>
          </a:p>
          <a:p>
            <a:pPr marL="342900" indent="-342900" fontAlgn="base">
              <a:lnSpc>
                <a:spcPct val="100000"/>
              </a:lnSpc>
              <a:buFont typeface="Wingdings" panose="05000000000000000000" pitchFamily="2" charset="2"/>
              <a:buChar char="Ø"/>
            </a:pPr>
            <a:r>
              <a:rPr lang="nl-NL" sz="2400">
                <a:solidFill>
                  <a:srgbClr val="003741"/>
                </a:solidFill>
                <a:latin typeface="Trebuchet MS" panose="020B0603020202020204" pitchFamily="34" charset="0"/>
              </a:rPr>
              <a:t>GGZ-stage</a:t>
            </a:r>
          </a:p>
          <a:p>
            <a:pPr fontAlgn="base">
              <a:lnSpc>
                <a:spcPct val="100000"/>
              </a:lnSpc>
            </a:pPr>
            <a:endParaRPr lang="nl-NL" sz="2400">
              <a:solidFill>
                <a:srgbClr val="003741"/>
              </a:solidFill>
              <a:latin typeface="Trebuchet MS" panose="020B0603020202020204" pitchFamily="34" charset="0"/>
            </a:endParaRPr>
          </a:p>
          <a:p>
            <a:pPr marL="342900" indent="-342900" fontAlgn="base">
              <a:lnSpc>
                <a:spcPct val="100000"/>
              </a:lnSpc>
              <a:buFont typeface="Wingdings" panose="05000000000000000000" pitchFamily="2" charset="2"/>
              <a:buChar char="Ø"/>
            </a:pPr>
            <a:r>
              <a:rPr lang="nl-NL" sz="2400">
                <a:solidFill>
                  <a:srgbClr val="003741"/>
                </a:solidFill>
                <a:latin typeface="Trebuchet MS" panose="020B0603020202020204" pitchFamily="34" charset="0"/>
              </a:rPr>
              <a:t>Elk 3 maanden</a:t>
            </a:r>
          </a:p>
        </p:txBody>
      </p:sp>
      <p:pic>
        <p:nvPicPr>
          <p:cNvPr id="12" name="Audio 11">
            <a:hlinkClick r:id="" action="ppaction://media"/>
            <a:extLst>
              <a:ext uri="{FF2B5EF4-FFF2-40B4-BE49-F238E27FC236}">
                <a16:creationId xmlns:a16="http://schemas.microsoft.com/office/drawing/2014/main" id="{88D26810-19DB-B3F6-0835-E2C484E5DB18}"/>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4160907095"/>
      </p:ext>
    </p:extLst>
  </p:cSld>
  <p:clrMapOvr>
    <a:masterClrMapping/>
  </p:clrMapOvr>
  <mc:AlternateContent xmlns:mc="http://schemas.openxmlformats.org/markup-compatibility/2006">
    <mc:Choice xmlns:p14="http://schemas.microsoft.com/office/powerpoint/2010/main" Requires="p14">
      <p:transition spd="med" p14:dur="700" advTm="34213">
        <p:fade/>
      </p:transition>
    </mc:Choice>
    <mc:Fallback>
      <p:transition spd="med" advTm="342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02E8054-CECD-704F-99EC-35F4C4382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7" name="Afgeronde rechthoek 6">
            <a:hlinkClick r:id="rId7" action="ppaction://hlinksldjump"/>
            <a:extLst>
              <a:ext uri="{FF2B5EF4-FFF2-40B4-BE49-F238E27FC236}">
                <a16:creationId xmlns:a16="http://schemas.microsoft.com/office/drawing/2014/main" id="{37DFEBE7-6316-0F47-908F-1CBA3A8D12F8}"/>
              </a:ext>
            </a:extLst>
          </p:cNvPr>
          <p:cNvSpPr/>
          <p:nvPr/>
        </p:nvSpPr>
        <p:spPr>
          <a:xfrm>
            <a:off x="922387" y="0"/>
            <a:ext cx="6177660" cy="842963"/>
          </a:xfrm>
          <a:prstGeom prst="roundRect">
            <a:avLst/>
          </a:prstGeom>
          <a:solidFill>
            <a:srgbClr val="80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FFFFFF"/>
                </a:solidFill>
                <a:effectLst/>
                <a:uLnTx/>
                <a:uFillTx/>
                <a:latin typeface="Trebuchet MS" panose="020B0603020202020204" pitchFamily="34" charset="0"/>
              </a:rPr>
              <a:t>Stagemogelijkheden klinisch stage</a:t>
            </a:r>
          </a:p>
        </p:txBody>
      </p:sp>
      <p:sp>
        <p:nvSpPr>
          <p:cNvPr id="3" name="Tekstvak 2">
            <a:extLst>
              <a:ext uri="{FF2B5EF4-FFF2-40B4-BE49-F238E27FC236}">
                <a16:creationId xmlns:a16="http://schemas.microsoft.com/office/drawing/2014/main" id="{31AC5210-4B9D-5115-7964-98E3E57BF2BE}"/>
              </a:ext>
            </a:extLst>
          </p:cNvPr>
          <p:cNvSpPr txBox="1"/>
          <p:nvPr/>
        </p:nvSpPr>
        <p:spPr>
          <a:xfrm>
            <a:off x="2576861" y="2218090"/>
            <a:ext cx="4933723" cy="353943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a:solidFill>
                  <a:srgbClr val="003741"/>
                </a:solidFill>
                <a:latin typeface="Trebuchet MS"/>
              </a:rPr>
              <a:t>S</a:t>
            </a:r>
            <a:r>
              <a:rPr kumimoji="0" lang="nl-NL" sz="2000" i="0" u="none" strike="noStrike" kern="1200" cap="none" spc="0" normalizeH="0" baseline="0" noProof="0">
                <a:ln>
                  <a:noFill/>
                </a:ln>
                <a:solidFill>
                  <a:srgbClr val="003741"/>
                </a:solidFill>
                <a:effectLst/>
                <a:uLnTx/>
                <a:uFillTx/>
                <a:latin typeface="Trebuchet MS"/>
              </a:rPr>
              <a:t>tages</a:t>
            </a:r>
            <a:r>
              <a:rPr lang="nl-NL" sz="2000">
                <a:solidFill>
                  <a:srgbClr val="003741"/>
                </a:solidFill>
                <a:latin typeface="Trebuchet MS"/>
              </a:rPr>
              <a:t> met een </a:t>
            </a:r>
            <a:r>
              <a:rPr kumimoji="0" lang="nl-NL" sz="2000" i="0" u="none" strike="noStrike" kern="1200" cap="none" spc="0" normalizeH="0" baseline="0" noProof="0">
                <a:ln>
                  <a:noFill/>
                </a:ln>
                <a:solidFill>
                  <a:srgbClr val="003741"/>
                </a:solidFill>
                <a:effectLst/>
                <a:uLnTx/>
                <a:uFillTx/>
                <a:latin typeface="Trebuchet MS"/>
              </a:rPr>
              <a:t>spoedeisend karakter:</a:t>
            </a:r>
            <a:endParaRPr lang="nl-NL" sz="2000">
              <a:solidFill>
                <a:srgbClr val="003741"/>
              </a:solidFill>
              <a:latin typeface="Trebuchet M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2000">
              <a:solidFill>
                <a:srgbClr val="003741"/>
              </a:solidFill>
              <a:latin typeface="Trebuchet MS" panose="020B0603020202020204" pitchFamily="34" charset="0"/>
            </a:endParaRPr>
          </a:p>
          <a:p>
            <a:pPr marL="285750" indent="-285750" defTabSz="914400">
              <a:buFont typeface="Wingdings" panose="05000000000000000000" pitchFamily="2" charset="2"/>
              <a:buChar char="§"/>
              <a:defRPr/>
            </a:pPr>
            <a:r>
              <a:rPr kumimoji="0" lang="nl-NL" sz="2000" i="0" u="none" strike="noStrike" kern="1200" cap="none" spc="0" normalizeH="0" baseline="0" noProof="0">
                <a:ln>
                  <a:noFill/>
                </a:ln>
                <a:solidFill>
                  <a:srgbClr val="003741"/>
                </a:solidFill>
                <a:effectLst/>
                <a:uLnTx/>
                <a:uFillTx/>
                <a:latin typeface="Trebuchet MS"/>
              </a:rPr>
              <a:t>SEH</a:t>
            </a:r>
            <a:r>
              <a:rPr lang="nl-NL" sz="2000">
                <a:solidFill>
                  <a:srgbClr val="003741"/>
                </a:solidFill>
                <a:latin typeface="Trebuchet MS"/>
              </a:rPr>
              <a:t> (minimaal 3 maanden)</a:t>
            </a:r>
            <a:endParaRPr lang="nl-NL" sz="2000" i="0" u="none" strike="noStrike" kern="1200" cap="none" spc="0" normalizeH="0" baseline="0" noProof="0">
              <a:ln>
                <a:noFill/>
              </a:ln>
              <a:solidFill>
                <a:srgbClr val="003741"/>
              </a:solidFill>
              <a:effectLst/>
              <a:uLnTx/>
              <a:uFillTx/>
              <a:latin typeface="Trebuchet MS" panose="020B0603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2000">
                <a:solidFill>
                  <a:srgbClr val="003741"/>
                </a:solidFill>
                <a:latin typeface="Trebuchet MS" panose="020B0603020202020204" pitchFamily="34" charset="0"/>
              </a:rPr>
              <a:t>Interne geneeskunde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2000" i="0" u="none" strike="noStrike" kern="1200" cap="none" spc="0" normalizeH="0" baseline="0" noProof="0">
                <a:ln>
                  <a:noFill/>
                </a:ln>
                <a:solidFill>
                  <a:srgbClr val="003741"/>
                </a:solidFill>
                <a:effectLst/>
                <a:uLnTx/>
                <a:uFillTx/>
                <a:latin typeface="Trebuchet MS" panose="020B0603020202020204" pitchFamily="34" charset="0"/>
                <a:ea typeface="+mn-ea"/>
                <a:cs typeface="+mn-cs"/>
              </a:rPr>
              <a:t>Kindergeneeskunde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2000">
                <a:solidFill>
                  <a:srgbClr val="003741"/>
                </a:solidFill>
                <a:latin typeface="Trebuchet MS"/>
              </a:rPr>
              <a:t>Gynaecologie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2000">
                <a:solidFill>
                  <a:srgbClr val="003741"/>
                </a:solidFill>
                <a:latin typeface="Trebuchet MS" panose="020B0603020202020204" pitchFamily="34" charset="0"/>
              </a:rPr>
              <a:t>Chirurgie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2000" u="none" strike="noStrike" kern="1200" cap="none" spc="0" normalizeH="0" baseline="0" noProof="0">
                <a:ln>
                  <a:noFill/>
                </a:ln>
                <a:solidFill>
                  <a:srgbClr val="003741"/>
                </a:solidFill>
                <a:effectLst/>
                <a:uLnTx/>
                <a:uFillTx/>
                <a:latin typeface="Trebuchet MS"/>
              </a:rPr>
              <a:t>Cardiologie</a:t>
            </a:r>
            <a:endParaRPr lang="nl-NL" sz="2000">
              <a:solidFill>
                <a:srgbClr val="003741"/>
              </a:solidFill>
              <a:latin typeface="Trebuchet M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2000">
                <a:solidFill>
                  <a:srgbClr val="003741"/>
                </a:solidFill>
                <a:latin typeface="Trebuchet MS"/>
              </a:rPr>
              <a:t>Longgeneeskunde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2000">
                <a:solidFill>
                  <a:srgbClr val="003741"/>
                </a:solidFill>
                <a:latin typeface="Trebuchet MS"/>
              </a:rPr>
              <a:t>Neurologie</a:t>
            </a:r>
            <a:endParaRPr lang="nl-NL" sz="2000" b="0" i="0" u="none" strike="noStrike" kern="1200" cap="none" spc="0" normalizeH="0" baseline="0" noProof="0">
              <a:ln>
                <a:noFill/>
              </a:ln>
              <a:solidFill>
                <a:srgbClr val="003741"/>
              </a:solidFill>
              <a:effectLst/>
              <a:uLnTx/>
              <a:uFillTx/>
              <a:latin typeface="Trebuchet MS" panose="020B0603020202020204" pitchFamily="34" charset="0"/>
            </a:endParaRPr>
          </a:p>
          <a:p>
            <a:pPr defTabSz="914400">
              <a:defRPr/>
            </a:pPr>
            <a:endParaRPr lang="nl-NL" sz="1200">
              <a:solidFill>
                <a:srgbClr val="00374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a:ln>
                  <a:noFill/>
                </a:ln>
                <a:solidFill>
                  <a:srgbClr val="003741"/>
                </a:solidFill>
                <a:effectLst/>
                <a:uLnTx/>
                <a:uFillTx/>
                <a:latin typeface="Trebuchet MS" panose="020B0603020202020204" pitchFamily="34" charset="0"/>
                <a:ea typeface="+mn-ea"/>
                <a:cs typeface="+mn-cs"/>
              </a:rPr>
              <a:t>			</a:t>
            </a:r>
          </a:p>
        </p:txBody>
      </p:sp>
      <p:sp>
        <p:nvSpPr>
          <p:cNvPr id="8" name="Rechthoek 7">
            <a:extLst>
              <a:ext uri="{FF2B5EF4-FFF2-40B4-BE49-F238E27FC236}">
                <a16:creationId xmlns:a16="http://schemas.microsoft.com/office/drawing/2014/main" id="{D9F68F63-5FB6-1F8D-E790-B710157A7815}"/>
              </a:ext>
            </a:extLst>
          </p:cNvPr>
          <p:cNvSpPr/>
          <p:nvPr/>
        </p:nvSpPr>
        <p:spPr>
          <a:xfrm>
            <a:off x="2576862" y="1471043"/>
            <a:ext cx="2210291" cy="478782"/>
          </a:xfrm>
          <a:prstGeom prst="rect">
            <a:avLst/>
          </a:prstGeom>
          <a:solidFill>
            <a:schemeClr val="bg1"/>
          </a:solidFill>
          <a:ln w="2540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nl-NL" sz="2000" b="1">
                <a:solidFill>
                  <a:srgbClr val="003741"/>
                </a:solidFill>
                <a:latin typeface="Trebuchet MS" panose="020B0603020202020204" pitchFamily="34" charset="0"/>
              </a:rPr>
              <a:t>Normaal traject</a:t>
            </a:r>
          </a:p>
        </p:txBody>
      </p:sp>
      <p:pic>
        <p:nvPicPr>
          <p:cNvPr id="6" name="Audio 5">
            <a:hlinkClick r:id="" action="ppaction://media"/>
            <a:extLst>
              <a:ext uri="{FF2B5EF4-FFF2-40B4-BE49-F238E27FC236}">
                <a16:creationId xmlns:a16="http://schemas.microsoft.com/office/drawing/2014/main" id="{C73F04B6-FCD5-26CC-C365-61B8B637CF01}"/>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1810748267"/>
      </p:ext>
    </p:extLst>
  </p:cSld>
  <p:clrMapOvr>
    <a:masterClrMapping/>
  </p:clrMapOvr>
  <mc:AlternateContent xmlns:mc="http://schemas.openxmlformats.org/markup-compatibility/2006">
    <mc:Choice xmlns:p14="http://schemas.microsoft.com/office/powerpoint/2010/main" Requires="p14">
      <p:transition spd="med" p14:dur="700" advTm="12715">
        <p:fade/>
      </p:transition>
    </mc:Choice>
    <mc:Fallback>
      <p:transition spd="med" advTm="127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02E8054-CECD-704F-99EC-35F4C4382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7" name="Afgeronde rechthoek 6">
            <a:hlinkClick r:id="rId7" action="ppaction://hlinksldjump"/>
            <a:extLst>
              <a:ext uri="{FF2B5EF4-FFF2-40B4-BE49-F238E27FC236}">
                <a16:creationId xmlns:a16="http://schemas.microsoft.com/office/drawing/2014/main" id="{37DFEBE7-6316-0F47-908F-1CBA3A8D12F8}"/>
              </a:ext>
            </a:extLst>
          </p:cNvPr>
          <p:cNvSpPr/>
          <p:nvPr/>
        </p:nvSpPr>
        <p:spPr>
          <a:xfrm>
            <a:off x="913527" y="186070"/>
            <a:ext cx="6890354" cy="842963"/>
          </a:xfrm>
          <a:prstGeom prst="roundRect">
            <a:avLst/>
          </a:prstGeom>
          <a:solidFill>
            <a:srgbClr val="80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FFFFFF"/>
                </a:solidFill>
                <a:effectLst/>
                <a:uLnTx/>
                <a:uFillTx/>
                <a:latin typeface="Trebuchet MS" panose="020B0603020202020204" pitchFamily="34" charset="0"/>
              </a:rPr>
              <a:t>Stagemogelijkheden GGZ- en CCZ-traject</a:t>
            </a:r>
          </a:p>
        </p:txBody>
      </p:sp>
      <p:sp>
        <p:nvSpPr>
          <p:cNvPr id="8" name="Rechthoek 7">
            <a:extLst>
              <a:ext uri="{FF2B5EF4-FFF2-40B4-BE49-F238E27FC236}">
                <a16:creationId xmlns:a16="http://schemas.microsoft.com/office/drawing/2014/main" id="{D9F68F63-5FB6-1F8D-E790-B710157A7815}"/>
              </a:ext>
            </a:extLst>
          </p:cNvPr>
          <p:cNvSpPr/>
          <p:nvPr/>
        </p:nvSpPr>
        <p:spPr>
          <a:xfrm>
            <a:off x="2563415" y="2318208"/>
            <a:ext cx="2210291" cy="478782"/>
          </a:xfrm>
          <a:prstGeom prst="rect">
            <a:avLst/>
          </a:prstGeom>
          <a:solidFill>
            <a:schemeClr val="bg1"/>
          </a:solidFill>
          <a:ln w="2540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nl-NL" sz="2000" b="1">
                <a:solidFill>
                  <a:srgbClr val="003741"/>
                </a:solidFill>
                <a:latin typeface="Trebuchet MS" panose="020B0603020202020204" pitchFamily="34" charset="0"/>
              </a:rPr>
              <a:t>GGZ-stage</a:t>
            </a:r>
          </a:p>
        </p:txBody>
      </p:sp>
      <p:sp>
        <p:nvSpPr>
          <p:cNvPr id="9" name="Rechthoek 8">
            <a:extLst>
              <a:ext uri="{FF2B5EF4-FFF2-40B4-BE49-F238E27FC236}">
                <a16:creationId xmlns:a16="http://schemas.microsoft.com/office/drawing/2014/main" id="{64BB084A-D1EF-8CC5-0762-2747272A295B}"/>
              </a:ext>
            </a:extLst>
          </p:cNvPr>
          <p:cNvSpPr/>
          <p:nvPr/>
        </p:nvSpPr>
        <p:spPr>
          <a:xfrm>
            <a:off x="7086600" y="2318208"/>
            <a:ext cx="2210291" cy="478783"/>
          </a:xfrm>
          <a:prstGeom prst="rect">
            <a:avLst/>
          </a:prstGeom>
          <a:solidFill>
            <a:schemeClr val="bg1"/>
          </a:solidFill>
          <a:ln w="2540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nl-NL" sz="2000" b="1">
                <a:solidFill>
                  <a:srgbClr val="003741"/>
                </a:solidFill>
                <a:latin typeface="Trebuchet MS" panose="020B0603020202020204" pitchFamily="34" charset="0"/>
              </a:rPr>
              <a:t>CCZ-stage</a:t>
            </a:r>
          </a:p>
        </p:txBody>
      </p:sp>
      <p:sp>
        <p:nvSpPr>
          <p:cNvPr id="4" name="Tekstvak 3">
            <a:extLst>
              <a:ext uri="{FF2B5EF4-FFF2-40B4-BE49-F238E27FC236}">
                <a16:creationId xmlns:a16="http://schemas.microsoft.com/office/drawing/2014/main" id="{2436B229-8902-6EA2-B276-D131BE9B4B1F}"/>
              </a:ext>
            </a:extLst>
          </p:cNvPr>
          <p:cNvSpPr txBox="1"/>
          <p:nvPr/>
        </p:nvSpPr>
        <p:spPr>
          <a:xfrm>
            <a:off x="2563415" y="3400849"/>
            <a:ext cx="4025644" cy="3170099"/>
          </a:xfrm>
          <a:prstGeom prst="rect">
            <a:avLst/>
          </a:prstGeom>
          <a:noFill/>
        </p:spPr>
        <p:txBody>
          <a:bodyPr wrap="square" lIns="91440" tIns="45720" rIns="91440" bIns="45720" anchor="t">
            <a:spAutoFit/>
          </a:bodyPr>
          <a:lstStyle/>
          <a:p>
            <a:pPr marL="285750" indent="-285750">
              <a:buFont typeface="Wingdings" panose="05000000000000000000" pitchFamily="2" charset="2"/>
              <a:buChar char="§"/>
              <a:defRPr/>
            </a:pPr>
            <a:r>
              <a:rPr lang="nl-NL" sz="2000">
                <a:solidFill>
                  <a:srgbClr val="003741"/>
                </a:solidFill>
                <a:latin typeface="Trebuchet MS" panose="020B0603020202020204" pitchFamily="34" charset="0"/>
              </a:rPr>
              <a:t>Psychiatrische Afdeling Algemeen Ziekenhuis (PAAZ)</a:t>
            </a:r>
          </a:p>
          <a:p>
            <a:pPr marL="285750" indent="-285750">
              <a:lnSpc>
                <a:spcPct val="100000"/>
              </a:lnSpc>
              <a:spcBef>
                <a:spcPts val="0"/>
              </a:spcBef>
              <a:spcAft>
                <a:spcPts val="0"/>
              </a:spcAft>
              <a:buFont typeface="Wingdings" panose="05000000000000000000" pitchFamily="2" charset="2"/>
              <a:buChar char="§"/>
              <a:defRPr/>
            </a:pPr>
            <a:r>
              <a:rPr lang="nl-NL" sz="2000">
                <a:solidFill>
                  <a:srgbClr val="003741"/>
                </a:solidFill>
                <a:latin typeface="Trebuchet MS" panose="020B0603020202020204" pitchFamily="34" charset="0"/>
              </a:rPr>
              <a:t>Crisisdienst</a:t>
            </a:r>
          </a:p>
          <a:p>
            <a:pPr marL="285750" indent="-285750">
              <a:lnSpc>
                <a:spcPct val="100000"/>
              </a:lnSpc>
              <a:spcBef>
                <a:spcPts val="0"/>
              </a:spcBef>
              <a:spcAft>
                <a:spcPts val="0"/>
              </a:spcAft>
              <a:buFont typeface="Wingdings" panose="05000000000000000000" pitchFamily="2" charset="2"/>
              <a:buChar char="§"/>
              <a:defRPr/>
            </a:pPr>
            <a:r>
              <a:rPr lang="nl-NL" sz="2000">
                <a:solidFill>
                  <a:srgbClr val="003741"/>
                </a:solidFill>
                <a:latin typeface="Trebuchet MS" panose="020B0603020202020204" pitchFamily="34" charset="0"/>
              </a:rPr>
              <a:t>Psychiatrische Consultatieve Dienst (PCD)</a:t>
            </a:r>
          </a:p>
          <a:p>
            <a:pPr marL="285750" indent="-285750">
              <a:lnSpc>
                <a:spcPct val="100000"/>
              </a:lnSpc>
              <a:spcBef>
                <a:spcPts val="0"/>
              </a:spcBef>
              <a:spcAft>
                <a:spcPts val="0"/>
              </a:spcAft>
              <a:buFont typeface="Wingdings" panose="05000000000000000000" pitchFamily="2" charset="2"/>
              <a:buChar char="§"/>
              <a:defRPr/>
            </a:pPr>
            <a:r>
              <a:rPr lang="nl-NL" sz="2000">
                <a:solidFill>
                  <a:srgbClr val="003741"/>
                </a:solidFill>
                <a:latin typeface="Trebuchet MS" panose="020B0603020202020204" pitchFamily="34" charset="0"/>
              </a:rPr>
              <a:t>Volwassen en acute psychiatrie</a:t>
            </a:r>
          </a:p>
          <a:p>
            <a:pPr marL="285750" indent="-285750">
              <a:lnSpc>
                <a:spcPct val="100000"/>
              </a:lnSpc>
              <a:spcBef>
                <a:spcPts val="0"/>
              </a:spcBef>
              <a:spcAft>
                <a:spcPts val="0"/>
              </a:spcAft>
              <a:buFont typeface="Wingdings" panose="05000000000000000000" pitchFamily="2" charset="2"/>
              <a:buChar char="§"/>
              <a:defRPr/>
            </a:pPr>
            <a:r>
              <a:rPr lang="nl-NL" sz="2000">
                <a:solidFill>
                  <a:srgbClr val="003741"/>
                </a:solidFill>
                <a:latin typeface="Trebuchet MS" panose="020B0603020202020204" pitchFamily="34" charset="0"/>
              </a:rPr>
              <a:t>Ouderenpsychiatrie</a:t>
            </a:r>
          </a:p>
          <a:p>
            <a:pPr marL="285750" indent="-285750">
              <a:lnSpc>
                <a:spcPct val="100000"/>
              </a:lnSpc>
              <a:spcBef>
                <a:spcPts val="0"/>
              </a:spcBef>
              <a:spcAft>
                <a:spcPts val="0"/>
              </a:spcAft>
              <a:buFont typeface="Wingdings" panose="05000000000000000000" pitchFamily="2" charset="2"/>
              <a:buChar char="§"/>
              <a:defRPr/>
            </a:pPr>
            <a:r>
              <a:rPr lang="nl-NL" sz="2000">
                <a:solidFill>
                  <a:srgbClr val="003741"/>
                </a:solidFill>
                <a:latin typeface="Trebuchet MS" panose="020B0603020202020204" pitchFamily="34" charset="0"/>
              </a:rPr>
              <a:t>Penitentiair Psychiatrisch Centrum </a:t>
            </a:r>
            <a:r>
              <a:rPr lang="nl-NL"/>
              <a:t>(</a:t>
            </a:r>
            <a:r>
              <a:rPr lang="nl-NL" sz="2000">
                <a:solidFill>
                  <a:srgbClr val="003741"/>
                </a:solidFill>
                <a:latin typeface="Trebuchet MS" panose="020B0603020202020204" pitchFamily="34" charset="0"/>
              </a:rPr>
              <a:t>PPC)</a:t>
            </a:r>
          </a:p>
          <a:p>
            <a:pPr marL="285750" indent="-285750">
              <a:buFont typeface="Wingdings" panose="05000000000000000000" pitchFamily="2" charset="2"/>
              <a:buChar char="§"/>
              <a:defRPr/>
            </a:pPr>
            <a:r>
              <a:rPr lang="nl-NL" sz="2000">
                <a:solidFill>
                  <a:srgbClr val="003741"/>
                </a:solidFill>
                <a:latin typeface="Trebuchet MS"/>
              </a:rPr>
              <a:t>Verslavingsgeneeskunde</a:t>
            </a:r>
            <a:endParaRPr lang="nl-NL" sz="2000">
              <a:solidFill>
                <a:srgbClr val="003741"/>
              </a:solidFill>
              <a:latin typeface="Trebuchet MS" panose="020B0603020202020204" pitchFamily="34" charset="0"/>
            </a:endParaRPr>
          </a:p>
        </p:txBody>
      </p:sp>
      <p:sp>
        <p:nvSpPr>
          <p:cNvPr id="10" name="Tekstvak 9">
            <a:extLst>
              <a:ext uri="{FF2B5EF4-FFF2-40B4-BE49-F238E27FC236}">
                <a16:creationId xmlns:a16="http://schemas.microsoft.com/office/drawing/2014/main" id="{E7514B03-6D92-0E09-A081-3986D8345F5C}"/>
              </a:ext>
            </a:extLst>
          </p:cNvPr>
          <p:cNvSpPr txBox="1"/>
          <p:nvPr/>
        </p:nvSpPr>
        <p:spPr>
          <a:xfrm>
            <a:off x="7086600" y="2754518"/>
            <a:ext cx="4143353" cy="2893100"/>
          </a:xfrm>
          <a:prstGeom prst="rect">
            <a:avLst/>
          </a:prstGeom>
          <a:noFill/>
        </p:spPr>
        <p:txBody>
          <a:bodyPr wrap="square" lIns="91440" tIns="45720" rIns="91440" bIns="45720" anchor="t">
            <a:spAutoFit/>
          </a:bodyPr>
          <a:lstStyle/>
          <a:p>
            <a:pPr marL="0" indent="0">
              <a:lnSpc>
                <a:spcPct val="100000"/>
              </a:lnSpc>
              <a:spcBef>
                <a:spcPts val="0"/>
              </a:spcBef>
              <a:spcAft>
                <a:spcPts val="0"/>
              </a:spcAft>
              <a:buFontTx/>
              <a:buNone/>
              <a:defRPr/>
            </a:pPr>
            <a:endParaRPr lang="nl-NL" sz="2400">
              <a:solidFill>
                <a:srgbClr val="003741"/>
              </a:solidFill>
              <a:latin typeface="Trebuchet MS" panose="020B0603020202020204" pitchFamily="34" charset="0"/>
            </a:endParaRPr>
          </a:p>
          <a:p>
            <a:pPr marL="0" indent="0">
              <a:lnSpc>
                <a:spcPct val="100000"/>
              </a:lnSpc>
              <a:spcBef>
                <a:spcPts val="0"/>
              </a:spcBef>
              <a:spcAft>
                <a:spcPts val="0"/>
              </a:spcAft>
              <a:buFontTx/>
              <a:buNone/>
              <a:defRPr/>
            </a:pPr>
            <a:endParaRPr lang="nl-NL">
              <a:solidFill>
                <a:srgbClr val="003741"/>
              </a:solidFill>
              <a:latin typeface="Trebuchet MS" panose="020B0603020202020204" pitchFamily="34" charset="0"/>
            </a:endParaRPr>
          </a:p>
          <a:p>
            <a:pPr marL="285750" indent="-285750">
              <a:lnSpc>
                <a:spcPct val="100000"/>
              </a:lnSpc>
              <a:spcBef>
                <a:spcPts val="0"/>
              </a:spcBef>
              <a:spcAft>
                <a:spcPts val="0"/>
              </a:spcAft>
              <a:buFont typeface="Wingdings" panose="05000000000000000000" pitchFamily="2" charset="2"/>
              <a:buChar char="§"/>
              <a:defRPr/>
            </a:pPr>
            <a:r>
              <a:rPr lang="nl-NL" sz="2000">
                <a:solidFill>
                  <a:srgbClr val="003741"/>
                </a:solidFill>
                <a:latin typeface="Trebuchet MS" panose="020B0603020202020204" pitchFamily="34" charset="0"/>
              </a:rPr>
              <a:t>Verpleeghuis</a:t>
            </a:r>
          </a:p>
          <a:p>
            <a:pPr marL="285750" indent="-285750">
              <a:lnSpc>
                <a:spcPct val="100000"/>
              </a:lnSpc>
              <a:spcBef>
                <a:spcPts val="0"/>
              </a:spcBef>
              <a:spcAft>
                <a:spcPts val="0"/>
              </a:spcAft>
              <a:buFont typeface="Wingdings" panose="05000000000000000000" pitchFamily="2" charset="2"/>
              <a:buChar char="§"/>
              <a:defRPr/>
            </a:pPr>
            <a:r>
              <a:rPr lang="nl-NL" sz="2000">
                <a:solidFill>
                  <a:srgbClr val="003741"/>
                </a:solidFill>
                <a:latin typeface="Trebuchet MS" panose="020B0603020202020204" pitchFamily="34" charset="0"/>
              </a:rPr>
              <a:t>Hospice</a:t>
            </a:r>
          </a:p>
          <a:p>
            <a:pPr marL="285750" indent="-285750">
              <a:lnSpc>
                <a:spcPct val="100000"/>
              </a:lnSpc>
              <a:spcBef>
                <a:spcPts val="0"/>
              </a:spcBef>
              <a:spcAft>
                <a:spcPts val="0"/>
              </a:spcAft>
              <a:buFont typeface="Wingdings" panose="05000000000000000000" pitchFamily="2" charset="2"/>
              <a:buChar char="§"/>
              <a:defRPr/>
            </a:pPr>
            <a:r>
              <a:rPr lang="nl-NL" sz="2000">
                <a:solidFill>
                  <a:srgbClr val="003741"/>
                </a:solidFill>
                <a:latin typeface="Trebuchet MS" panose="020B0603020202020204" pitchFamily="34" charset="0"/>
              </a:rPr>
              <a:t>Palliatieve zorg</a:t>
            </a:r>
          </a:p>
          <a:p>
            <a:pPr marL="285750" indent="-285750">
              <a:lnSpc>
                <a:spcPct val="100000"/>
              </a:lnSpc>
              <a:spcBef>
                <a:spcPts val="0"/>
              </a:spcBef>
              <a:spcAft>
                <a:spcPts val="0"/>
              </a:spcAft>
              <a:buFont typeface="Wingdings" panose="05000000000000000000" pitchFamily="2" charset="2"/>
              <a:buChar char="§"/>
              <a:defRPr/>
            </a:pPr>
            <a:r>
              <a:rPr lang="nl-NL" sz="2000">
                <a:solidFill>
                  <a:srgbClr val="003741"/>
                </a:solidFill>
                <a:latin typeface="Trebuchet MS" panose="020B0603020202020204" pitchFamily="34" charset="0"/>
              </a:rPr>
              <a:t>Klinische geriatrie</a:t>
            </a:r>
          </a:p>
          <a:p>
            <a:pPr marL="285750" indent="-285750">
              <a:lnSpc>
                <a:spcPct val="100000"/>
              </a:lnSpc>
              <a:spcBef>
                <a:spcPts val="0"/>
              </a:spcBef>
              <a:spcAft>
                <a:spcPts val="0"/>
              </a:spcAft>
              <a:buFont typeface="Wingdings" panose="05000000000000000000" pitchFamily="2" charset="2"/>
              <a:buChar char="§"/>
              <a:defRPr/>
            </a:pPr>
            <a:r>
              <a:rPr lang="nl-NL" sz="2000">
                <a:solidFill>
                  <a:srgbClr val="003741"/>
                </a:solidFill>
                <a:latin typeface="Trebuchet MS" panose="020B0603020202020204" pitchFamily="34" charset="0"/>
              </a:rPr>
              <a:t>Ouderenpsychiatrie</a:t>
            </a:r>
          </a:p>
          <a:p>
            <a:pPr marL="285750" indent="-285750">
              <a:lnSpc>
                <a:spcPct val="100000"/>
              </a:lnSpc>
              <a:spcBef>
                <a:spcPts val="0"/>
              </a:spcBef>
              <a:spcAft>
                <a:spcPts val="0"/>
              </a:spcAft>
              <a:buFont typeface="Wingdings" panose="05000000000000000000" pitchFamily="2" charset="2"/>
              <a:buChar char="§"/>
              <a:defRPr/>
            </a:pPr>
            <a:r>
              <a:rPr lang="nl-NL" sz="2000">
                <a:solidFill>
                  <a:srgbClr val="003741"/>
                </a:solidFill>
                <a:latin typeface="Trebuchet MS" panose="020B0603020202020204" pitchFamily="34" charset="0"/>
              </a:rPr>
              <a:t>Chronische gehandicaptenzorg</a:t>
            </a:r>
          </a:p>
          <a:p>
            <a:pPr marL="285750" indent="-285750">
              <a:buFont typeface="Wingdings" panose="05000000000000000000" pitchFamily="2" charset="2"/>
              <a:buChar char="§"/>
              <a:defRPr/>
            </a:pPr>
            <a:r>
              <a:rPr lang="nl-NL" sz="2000">
                <a:solidFill>
                  <a:srgbClr val="003741"/>
                </a:solidFill>
                <a:latin typeface="Trebuchet MS"/>
              </a:rPr>
              <a:t>Revalidatie</a:t>
            </a:r>
            <a:endParaRPr lang="nl-NL" sz="2000">
              <a:solidFill>
                <a:srgbClr val="003741"/>
              </a:solidFill>
              <a:latin typeface="Trebuchet MS" panose="020B0603020202020204" pitchFamily="34" charset="0"/>
            </a:endParaRPr>
          </a:p>
        </p:txBody>
      </p:sp>
      <p:sp>
        <p:nvSpPr>
          <p:cNvPr id="2" name="Rechthoek 1">
            <a:extLst>
              <a:ext uri="{FF2B5EF4-FFF2-40B4-BE49-F238E27FC236}">
                <a16:creationId xmlns:a16="http://schemas.microsoft.com/office/drawing/2014/main" id="{077696D4-2628-B7A4-EC45-DC4A6FEB3ABC}"/>
              </a:ext>
            </a:extLst>
          </p:cNvPr>
          <p:cNvSpPr/>
          <p:nvPr/>
        </p:nvSpPr>
        <p:spPr>
          <a:xfrm>
            <a:off x="4773706" y="1319958"/>
            <a:ext cx="2210291" cy="478782"/>
          </a:xfrm>
          <a:prstGeom prst="rect">
            <a:avLst/>
          </a:prstGeom>
          <a:solidFill>
            <a:schemeClr val="bg1"/>
          </a:solidFill>
          <a:ln w="2540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nl-NL" sz="2000" b="1">
                <a:solidFill>
                  <a:srgbClr val="003741"/>
                </a:solidFill>
                <a:latin typeface="Trebuchet MS" panose="020B0603020202020204" pitchFamily="34" charset="0"/>
              </a:rPr>
              <a:t>Normaal traject</a:t>
            </a:r>
          </a:p>
        </p:txBody>
      </p:sp>
      <p:pic>
        <p:nvPicPr>
          <p:cNvPr id="6" name="Audio 5">
            <a:hlinkClick r:id="" action="ppaction://media"/>
            <a:extLst>
              <a:ext uri="{FF2B5EF4-FFF2-40B4-BE49-F238E27FC236}">
                <a16:creationId xmlns:a16="http://schemas.microsoft.com/office/drawing/2014/main" id="{C006A55A-FF22-C6B7-0D96-9A7DA88F5267}"/>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50896682"/>
      </p:ext>
    </p:extLst>
  </p:cSld>
  <p:clrMapOvr>
    <a:masterClrMapping/>
  </p:clrMapOvr>
  <mc:AlternateContent xmlns:mc="http://schemas.openxmlformats.org/markup-compatibility/2006">
    <mc:Choice xmlns:p14="http://schemas.microsoft.com/office/powerpoint/2010/main" Requires="p14">
      <p:transition spd="med" p14:dur="700" advTm="22392">
        <p:fade/>
      </p:transition>
    </mc:Choice>
    <mc:Fallback>
      <p:transition spd="med" advTm="223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0">
              <a:schemeClr val="accent1">
                <a:lumMod val="60000"/>
                <a:lumOff val="40000"/>
              </a:schemeClr>
            </a:gs>
          </a:gsLst>
          <a:lin ang="16200000" scaled="1"/>
          <a:tileRect/>
        </a:gradFill>
        <a:effectLst/>
      </p:bgPr>
    </p:bg>
    <p:spTree>
      <p:nvGrpSpPr>
        <p:cNvPr id="1" name="">
          <a:extLst>
            <a:ext uri="{FF2B5EF4-FFF2-40B4-BE49-F238E27FC236}">
              <a16:creationId xmlns:a16="http://schemas.microsoft.com/office/drawing/2014/main" id="{FCE575A4-2A37-169C-82BA-3855C5681347}"/>
            </a:ext>
          </a:extLst>
        </p:cNvPr>
        <p:cNvGrpSpPr/>
        <p:nvPr/>
      </p:nvGrpSpPr>
      <p:grpSpPr>
        <a:xfrm>
          <a:off x="0" y="0"/>
          <a:ext cx="0" cy="0"/>
          <a:chOff x="0" y="0"/>
          <a:chExt cx="0" cy="0"/>
        </a:xfrm>
      </p:grpSpPr>
      <p:pic>
        <p:nvPicPr>
          <p:cNvPr id="14" name="Afbeelding 13">
            <a:extLst>
              <a:ext uri="{FF2B5EF4-FFF2-40B4-BE49-F238E27FC236}">
                <a16:creationId xmlns:a16="http://schemas.microsoft.com/office/drawing/2014/main" id="{88FA933A-7965-44AB-8169-64F68A52A5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7" name="Afgeronde rechthoek 6">
            <a:hlinkClick r:id="rId7" action="ppaction://hlinksldjump"/>
            <a:extLst>
              <a:ext uri="{FF2B5EF4-FFF2-40B4-BE49-F238E27FC236}">
                <a16:creationId xmlns:a16="http://schemas.microsoft.com/office/drawing/2014/main" id="{B00EF918-BA79-FBF8-C770-D925B2905392}"/>
              </a:ext>
            </a:extLst>
          </p:cNvPr>
          <p:cNvSpPr/>
          <p:nvPr/>
        </p:nvSpPr>
        <p:spPr>
          <a:xfrm>
            <a:off x="922387" y="186070"/>
            <a:ext cx="6177660" cy="842963"/>
          </a:xfrm>
          <a:prstGeom prst="roundRect">
            <a:avLst/>
          </a:prstGeom>
          <a:solidFill>
            <a:srgbClr val="80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FFFFFF"/>
                </a:solidFill>
                <a:effectLst/>
                <a:uLnTx/>
                <a:uFillTx/>
                <a:latin typeface="Trebuchet MS" panose="020B0603020202020204" pitchFamily="34" charset="0"/>
              </a:rPr>
              <a:t>Stagemogelijkheden wanneer recht op vrijstelling(en)</a:t>
            </a:r>
          </a:p>
        </p:txBody>
      </p:sp>
      <p:sp>
        <p:nvSpPr>
          <p:cNvPr id="9" name="Rechthoek 8">
            <a:extLst>
              <a:ext uri="{FF2B5EF4-FFF2-40B4-BE49-F238E27FC236}">
                <a16:creationId xmlns:a16="http://schemas.microsoft.com/office/drawing/2014/main" id="{6E86B3AD-103D-E97A-95D9-DBB17E0FE111}"/>
              </a:ext>
            </a:extLst>
          </p:cNvPr>
          <p:cNvSpPr/>
          <p:nvPr/>
        </p:nvSpPr>
        <p:spPr>
          <a:xfrm>
            <a:off x="718917" y="1179790"/>
            <a:ext cx="5568405" cy="1229536"/>
          </a:xfrm>
          <a:prstGeom prst="rect">
            <a:avLst/>
          </a:prstGeom>
          <a:solidFill>
            <a:schemeClr val="bg1"/>
          </a:solidFill>
          <a:ln w="2540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00">
              <a:defRPr/>
            </a:pPr>
            <a:r>
              <a:rPr lang="nl-NL" sz="2000" b="1">
                <a:solidFill>
                  <a:srgbClr val="000000"/>
                </a:solidFill>
                <a:latin typeface="Trebuchet MS"/>
              </a:rPr>
              <a:t>Stages </a:t>
            </a:r>
            <a:r>
              <a:rPr lang="nl-NL" sz="2000" b="1" err="1">
                <a:solidFill>
                  <a:srgbClr val="000000"/>
                </a:solidFill>
                <a:latin typeface="Trebuchet MS"/>
              </a:rPr>
              <a:t>t.v.v</a:t>
            </a:r>
            <a:r>
              <a:rPr lang="nl-NL" sz="2000" b="1">
                <a:solidFill>
                  <a:srgbClr val="000000"/>
                </a:solidFill>
                <a:latin typeface="Trebuchet MS"/>
              </a:rPr>
              <a:t>. KLI-stage </a:t>
            </a:r>
            <a:endParaRPr lang="en-US">
              <a:solidFill>
                <a:srgbClr val="FFFFFF"/>
              </a:solidFill>
              <a:latin typeface="Franklin Gothic Book" panose="020B0503020102020204"/>
            </a:endParaRPr>
          </a:p>
          <a:p>
            <a:pPr algn="ctr" defTabSz="914400">
              <a:defRPr/>
            </a:pPr>
            <a:r>
              <a:rPr lang="nl-NL" sz="2000" b="1" u="sng">
                <a:solidFill>
                  <a:srgbClr val="000000"/>
                </a:solidFill>
                <a:latin typeface="Trebuchet MS"/>
              </a:rPr>
              <a:t>met </a:t>
            </a:r>
            <a:r>
              <a:rPr lang="nl-NL" sz="2000" b="1">
                <a:solidFill>
                  <a:srgbClr val="000000"/>
                </a:solidFill>
                <a:latin typeface="Trebuchet MS"/>
              </a:rPr>
              <a:t>spoedeisend karakter</a:t>
            </a:r>
            <a:endParaRPr lang="en-US"/>
          </a:p>
          <a:p>
            <a:pPr algn="ctr" defTabSz="914400">
              <a:defRPr/>
            </a:pPr>
            <a:r>
              <a:rPr lang="nl-NL" sz="2000">
                <a:solidFill>
                  <a:srgbClr val="000000"/>
                </a:solidFill>
                <a:latin typeface="Gill Sans MT"/>
              </a:rPr>
              <a:t>(indien voorlopige vrijstelling </a:t>
            </a:r>
            <a:r>
              <a:rPr lang="nl-NL" sz="2000" err="1">
                <a:solidFill>
                  <a:srgbClr val="000000"/>
                </a:solidFill>
                <a:latin typeface="Gill Sans MT"/>
              </a:rPr>
              <a:t>obv</a:t>
            </a:r>
            <a:r>
              <a:rPr lang="nl-NL" sz="2000">
                <a:solidFill>
                  <a:srgbClr val="000000"/>
                </a:solidFill>
                <a:latin typeface="Gill Sans MT"/>
              </a:rPr>
              <a:t> andere klinische ervaring dan SEH)</a:t>
            </a:r>
            <a:endParaRPr lang="nl-NL">
              <a:solidFill>
                <a:srgbClr val="000000"/>
              </a:solidFill>
            </a:endParaRPr>
          </a:p>
        </p:txBody>
      </p:sp>
      <p:sp>
        <p:nvSpPr>
          <p:cNvPr id="11" name="Tekstvak 10">
            <a:extLst>
              <a:ext uri="{FF2B5EF4-FFF2-40B4-BE49-F238E27FC236}">
                <a16:creationId xmlns:a16="http://schemas.microsoft.com/office/drawing/2014/main" id="{ED8AAC2D-E0D9-A47E-95BF-06E63007DB11}"/>
              </a:ext>
            </a:extLst>
          </p:cNvPr>
          <p:cNvSpPr txBox="1"/>
          <p:nvPr/>
        </p:nvSpPr>
        <p:spPr>
          <a:xfrm>
            <a:off x="1875799" y="2534116"/>
            <a:ext cx="2782277" cy="2677656"/>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800" i="0" u="none" strike="noStrike" kern="1200" cap="none" spc="0" normalizeH="0" baseline="0" noProof="0">
                <a:ln>
                  <a:noFill/>
                </a:ln>
                <a:solidFill>
                  <a:srgbClr val="003741"/>
                </a:solidFill>
                <a:effectLst/>
                <a:uLnTx/>
                <a:uFillTx/>
                <a:latin typeface="Trebuchet MS" panose="020B0603020202020204" pitchFamily="34" charset="0"/>
                <a:ea typeface="+mn-ea"/>
                <a:cs typeface="+mn-cs"/>
              </a:rPr>
              <a:t>SEH</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1800">
                <a:solidFill>
                  <a:srgbClr val="003741"/>
                </a:solidFill>
                <a:latin typeface="Trebuchet MS" panose="020B0603020202020204" pitchFamily="34" charset="0"/>
              </a:rPr>
              <a:t>Interne geneeskunde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nl-NL" sz="1800" i="0" u="none" strike="noStrike" kern="1200" cap="none" spc="0" normalizeH="0" baseline="0" noProof="0">
                <a:ln>
                  <a:noFill/>
                </a:ln>
                <a:solidFill>
                  <a:srgbClr val="003741"/>
                </a:solidFill>
                <a:effectLst/>
                <a:uLnTx/>
                <a:uFillTx/>
                <a:latin typeface="Trebuchet MS" panose="020B0603020202020204" pitchFamily="34" charset="0"/>
                <a:ea typeface="+mn-ea"/>
                <a:cs typeface="+mn-cs"/>
              </a:rPr>
              <a:t>Kindergeneeskunde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1800">
                <a:solidFill>
                  <a:srgbClr val="003741"/>
                </a:solidFill>
                <a:latin typeface="Trebuchet MS" panose="020B0603020202020204" pitchFamily="34" charset="0"/>
              </a:rPr>
              <a:t>Gynaecologie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1800">
                <a:solidFill>
                  <a:srgbClr val="003741"/>
                </a:solidFill>
                <a:latin typeface="Trebuchet MS"/>
              </a:rPr>
              <a:t>Chirurgie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2000">
                <a:solidFill>
                  <a:srgbClr val="003741"/>
                </a:solidFill>
                <a:latin typeface="Trebuchet MS"/>
              </a:rPr>
              <a:t>Cardiologie</a:t>
            </a:r>
            <a:endParaRPr lang="en-US" sz="2000">
              <a:solidFill>
                <a:srgbClr val="000000"/>
              </a:solidFill>
              <a:latin typeface="Trebuchet M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2000">
                <a:solidFill>
                  <a:srgbClr val="003741"/>
                </a:solidFill>
                <a:latin typeface="Trebuchet MS"/>
              </a:rPr>
              <a:t>Longgeneeskunde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nl-NL" sz="2000">
                <a:solidFill>
                  <a:srgbClr val="003741"/>
                </a:solidFill>
                <a:latin typeface="Trebuchet MS"/>
              </a:rPr>
              <a:t>Neurologie</a:t>
            </a:r>
          </a:p>
          <a:p>
            <a:endParaRPr lang="nl-NL"/>
          </a:p>
        </p:txBody>
      </p:sp>
      <p:sp>
        <p:nvSpPr>
          <p:cNvPr id="3" name="Rechthoek 8">
            <a:extLst>
              <a:ext uri="{FF2B5EF4-FFF2-40B4-BE49-F238E27FC236}">
                <a16:creationId xmlns:a16="http://schemas.microsoft.com/office/drawing/2014/main" id="{B8EE227E-CE40-ADB6-4115-F1F1EB462F8E}"/>
              </a:ext>
            </a:extLst>
          </p:cNvPr>
          <p:cNvSpPr/>
          <p:nvPr/>
        </p:nvSpPr>
        <p:spPr>
          <a:xfrm>
            <a:off x="6524292" y="1943561"/>
            <a:ext cx="5470941" cy="928281"/>
          </a:xfrm>
          <a:prstGeom prst="rect">
            <a:avLst/>
          </a:prstGeom>
          <a:solidFill>
            <a:schemeClr val="bg1"/>
          </a:solidFill>
          <a:ln w="2540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R="0" lvl="0" algn="ctr" defTabSz="914400" rtl="0" eaLnBrk="1" fontAlgn="auto" latinLnBrk="0" hangingPunct="1">
              <a:lnSpc>
                <a:spcPct val="100000"/>
              </a:lnSpc>
              <a:spcBef>
                <a:spcPts val="0"/>
              </a:spcBef>
              <a:spcAft>
                <a:spcPts val="0"/>
              </a:spcAft>
              <a:buClrTx/>
              <a:buSzTx/>
              <a:tabLst/>
              <a:defRPr/>
            </a:pPr>
            <a:r>
              <a:rPr lang="nl-NL" sz="2000" b="1" u="sng">
                <a:solidFill>
                  <a:srgbClr val="000000"/>
                </a:solidFill>
                <a:latin typeface="Trebuchet MS"/>
              </a:rPr>
              <a:t>Keuze</a:t>
            </a:r>
            <a:r>
              <a:rPr lang="nl-NL" sz="2000" b="1">
                <a:solidFill>
                  <a:srgbClr val="000000"/>
                </a:solidFill>
                <a:latin typeface="Trebuchet MS"/>
              </a:rPr>
              <a:t>stages </a:t>
            </a:r>
            <a:r>
              <a:rPr lang="nl-NL" sz="2000" b="1" err="1">
                <a:solidFill>
                  <a:srgbClr val="000000"/>
                </a:solidFill>
                <a:latin typeface="Trebuchet MS"/>
              </a:rPr>
              <a:t>t.v.v</a:t>
            </a:r>
            <a:r>
              <a:rPr lang="nl-NL" sz="2000" b="1">
                <a:solidFill>
                  <a:srgbClr val="000000"/>
                </a:solidFill>
                <a:latin typeface="Trebuchet MS"/>
              </a:rPr>
              <a:t>. KLI-stage</a:t>
            </a:r>
          </a:p>
          <a:p>
            <a:pPr algn="ctr" defTabSz="914400">
              <a:defRPr/>
            </a:pPr>
            <a:r>
              <a:rPr lang="nl-NL" sz="2000" b="1" u="sng">
                <a:solidFill>
                  <a:srgbClr val="000000"/>
                </a:solidFill>
                <a:latin typeface="Trebuchet MS"/>
              </a:rPr>
              <a:t>zonder</a:t>
            </a:r>
            <a:r>
              <a:rPr lang="nl-NL" sz="2000" b="1">
                <a:solidFill>
                  <a:srgbClr val="000000"/>
                </a:solidFill>
                <a:latin typeface="Trebuchet MS"/>
              </a:rPr>
              <a:t> spoedeisend karakter</a:t>
            </a:r>
          </a:p>
          <a:p>
            <a:pPr algn="ctr" defTabSz="914400">
              <a:defRPr/>
            </a:pPr>
            <a:r>
              <a:rPr lang="nl-NL" sz="2000">
                <a:solidFill>
                  <a:srgbClr val="000000"/>
                </a:solidFill>
                <a:latin typeface="Gill Sans MT"/>
              </a:rPr>
              <a:t>(indien voorlopige vrijstelling </a:t>
            </a:r>
            <a:r>
              <a:rPr lang="nl-NL" sz="2000" err="1">
                <a:solidFill>
                  <a:srgbClr val="000000"/>
                </a:solidFill>
                <a:latin typeface="Gill Sans MT"/>
              </a:rPr>
              <a:t>obv</a:t>
            </a:r>
            <a:r>
              <a:rPr lang="nl-NL" sz="2000">
                <a:solidFill>
                  <a:srgbClr val="000000"/>
                </a:solidFill>
                <a:latin typeface="Gill Sans MT"/>
              </a:rPr>
              <a:t> SEH-ervaring)</a:t>
            </a:r>
            <a:endParaRPr lang="nl-NL">
              <a:solidFill>
                <a:srgbClr val="000000"/>
              </a:solidFill>
            </a:endParaRPr>
          </a:p>
        </p:txBody>
      </p:sp>
      <p:sp>
        <p:nvSpPr>
          <p:cNvPr id="5" name="TextBox 4">
            <a:extLst>
              <a:ext uri="{FF2B5EF4-FFF2-40B4-BE49-F238E27FC236}">
                <a16:creationId xmlns:a16="http://schemas.microsoft.com/office/drawing/2014/main" id="{F3C3B227-C4E5-80E1-AFBD-1EC51A456FE9}"/>
              </a:ext>
            </a:extLst>
          </p:cNvPr>
          <p:cNvSpPr txBox="1"/>
          <p:nvPr/>
        </p:nvSpPr>
        <p:spPr>
          <a:xfrm>
            <a:off x="7887586" y="3226981"/>
            <a:ext cx="2743200" cy="2554545"/>
          </a:xfrm>
          <a:prstGeom prst="rect">
            <a:avLst/>
          </a:prstGeom>
          <a:noFill/>
        </p:spPr>
        <p:txBody>
          <a:bodyPr wrap="square" lIns="91440" tIns="45720" rIns="91440" bIns="45720" rtlCol="0" anchor="t">
            <a:spAutoFit/>
          </a:bodyPr>
          <a:lstStyle/>
          <a:p>
            <a:pPr marL="285750" indent="-285750">
              <a:buFont typeface="Wingdings,Sans-Serif"/>
              <a:buChar char="§"/>
            </a:pPr>
            <a:r>
              <a:rPr lang="nl-NL">
                <a:solidFill>
                  <a:srgbClr val="003741"/>
                </a:solidFill>
                <a:latin typeface="Trebuchet MS" panose="020B0603020202020204" pitchFamily="34" charset="0"/>
              </a:rPr>
              <a:t>Orthopedie</a:t>
            </a:r>
            <a:r>
              <a:rPr lang="en-US">
                <a:solidFill>
                  <a:srgbClr val="003741"/>
                </a:solidFill>
                <a:latin typeface="Trebuchet MS" panose="020B0603020202020204" pitchFamily="34" charset="0"/>
              </a:rPr>
              <a:t>​</a:t>
            </a:r>
          </a:p>
          <a:p>
            <a:pPr marL="285750" indent="-285750">
              <a:buFont typeface="Wingdings,Sans-Serif"/>
              <a:buChar char="§"/>
            </a:pPr>
            <a:r>
              <a:rPr lang="nl-NL">
                <a:solidFill>
                  <a:srgbClr val="003741"/>
                </a:solidFill>
                <a:latin typeface="Trebuchet MS" panose="020B0603020202020204" pitchFamily="34" charset="0"/>
              </a:rPr>
              <a:t>Reumatologie </a:t>
            </a:r>
            <a:r>
              <a:rPr lang="en-US">
                <a:solidFill>
                  <a:srgbClr val="003741"/>
                </a:solidFill>
                <a:latin typeface="Trebuchet MS" panose="020B0603020202020204" pitchFamily="34" charset="0"/>
              </a:rPr>
              <a:t>​</a:t>
            </a:r>
          </a:p>
          <a:p>
            <a:pPr marL="285750" indent="-285750">
              <a:buFont typeface="Wingdings,Sans-Serif"/>
              <a:buChar char="§"/>
            </a:pPr>
            <a:r>
              <a:rPr lang="nl-NL">
                <a:solidFill>
                  <a:srgbClr val="003741"/>
                </a:solidFill>
                <a:latin typeface="Trebuchet MS" panose="020B0603020202020204" pitchFamily="34" charset="0"/>
              </a:rPr>
              <a:t>KNO</a:t>
            </a:r>
            <a:r>
              <a:rPr lang="en-US">
                <a:solidFill>
                  <a:srgbClr val="003741"/>
                </a:solidFill>
                <a:latin typeface="Trebuchet MS" panose="020B0603020202020204" pitchFamily="34" charset="0"/>
              </a:rPr>
              <a:t>​</a:t>
            </a:r>
          </a:p>
          <a:p>
            <a:pPr marL="285750" indent="-285750">
              <a:buFont typeface="Wingdings,Sans-Serif"/>
              <a:buChar char="§"/>
            </a:pPr>
            <a:r>
              <a:rPr lang="nl-NL">
                <a:solidFill>
                  <a:srgbClr val="003741"/>
                </a:solidFill>
                <a:latin typeface="Trebuchet MS" panose="020B0603020202020204" pitchFamily="34" charset="0"/>
              </a:rPr>
              <a:t>Urologie</a:t>
            </a:r>
            <a:r>
              <a:rPr lang="en-US">
                <a:solidFill>
                  <a:srgbClr val="003741"/>
                </a:solidFill>
                <a:latin typeface="Trebuchet MS" panose="020B0603020202020204" pitchFamily="34" charset="0"/>
              </a:rPr>
              <a:t>​</a:t>
            </a:r>
          </a:p>
          <a:p>
            <a:pPr marL="285750" indent="-285750">
              <a:buFont typeface="Wingdings,Sans-Serif"/>
              <a:buChar char="§"/>
            </a:pPr>
            <a:r>
              <a:rPr lang="nl-NL">
                <a:solidFill>
                  <a:srgbClr val="003741"/>
                </a:solidFill>
                <a:latin typeface="Trebuchet MS" panose="020B0603020202020204" pitchFamily="34" charset="0"/>
              </a:rPr>
              <a:t>Dermatologie </a:t>
            </a:r>
            <a:r>
              <a:rPr lang="en-US">
                <a:solidFill>
                  <a:srgbClr val="003741"/>
                </a:solidFill>
                <a:latin typeface="Trebuchet MS" panose="020B0603020202020204" pitchFamily="34" charset="0"/>
              </a:rPr>
              <a:t>​</a:t>
            </a:r>
          </a:p>
          <a:p>
            <a:pPr marL="285750" indent="-285750">
              <a:buFont typeface="Wingdings,Sans-Serif"/>
              <a:buChar char="§"/>
            </a:pPr>
            <a:r>
              <a:rPr lang="nl-NL">
                <a:solidFill>
                  <a:srgbClr val="003741"/>
                </a:solidFill>
                <a:latin typeface="Trebuchet MS" panose="020B0603020202020204" pitchFamily="34" charset="0"/>
              </a:rPr>
              <a:t>Pijnpoli</a:t>
            </a:r>
            <a:r>
              <a:rPr lang="en-US">
                <a:solidFill>
                  <a:srgbClr val="003741"/>
                </a:solidFill>
                <a:latin typeface="Trebuchet MS" panose="020B0603020202020204" pitchFamily="34" charset="0"/>
              </a:rPr>
              <a:t>​</a:t>
            </a:r>
          </a:p>
          <a:p>
            <a:pPr marL="285750" indent="-285750">
              <a:buFont typeface="Wingdings,Sans-Serif"/>
              <a:buChar char="§"/>
            </a:pPr>
            <a:r>
              <a:rPr lang="nl-NL">
                <a:solidFill>
                  <a:srgbClr val="003741"/>
                </a:solidFill>
                <a:latin typeface="Trebuchet MS" panose="020B0603020202020204" pitchFamily="34" charset="0"/>
              </a:rPr>
              <a:t>Klinische genetica</a:t>
            </a:r>
            <a:r>
              <a:rPr lang="en-US">
                <a:solidFill>
                  <a:srgbClr val="003741"/>
                </a:solidFill>
                <a:latin typeface="Trebuchet MS" panose="020B0603020202020204" pitchFamily="34" charset="0"/>
              </a:rPr>
              <a:t>​</a:t>
            </a:r>
          </a:p>
          <a:p>
            <a:pPr marL="285750" indent="-285750">
              <a:buFont typeface="Wingdings,Sans-Serif"/>
              <a:buChar char="§"/>
            </a:pPr>
            <a:r>
              <a:rPr lang="nl-NL">
                <a:solidFill>
                  <a:srgbClr val="003741"/>
                </a:solidFill>
                <a:latin typeface="Trebuchet MS" panose="020B0603020202020204" pitchFamily="34" charset="0"/>
              </a:rPr>
              <a:t>Oncologie</a:t>
            </a:r>
          </a:p>
        </p:txBody>
      </p:sp>
      <p:pic>
        <p:nvPicPr>
          <p:cNvPr id="6" name="Audio 5">
            <a:hlinkClick r:id="" action="ppaction://media"/>
            <a:extLst>
              <a:ext uri="{FF2B5EF4-FFF2-40B4-BE49-F238E27FC236}">
                <a16:creationId xmlns:a16="http://schemas.microsoft.com/office/drawing/2014/main" id="{F4396101-7E82-885F-E4C2-060624275339}"/>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769260750"/>
      </p:ext>
    </p:extLst>
  </p:cSld>
  <p:clrMapOvr>
    <a:masterClrMapping/>
  </p:clrMapOvr>
  <mc:AlternateContent xmlns:mc="http://schemas.openxmlformats.org/markup-compatibility/2006">
    <mc:Choice xmlns:p14="http://schemas.microsoft.com/office/powerpoint/2010/main" Requires="p14">
      <p:transition spd="med" p14:dur="700" advTm="44001">
        <p:fade/>
      </p:transition>
    </mc:Choice>
    <mc:Fallback>
      <p:transition spd="med" advTm="44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0">
              <a:schemeClr val="accent1">
                <a:lumMod val="97000"/>
                <a:lumOff val="3000"/>
              </a:schemeClr>
            </a:gs>
            <a:gs pos="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id="{102E8054-CECD-704F-99EC-35F4C438215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72000" y="0"/>
            <a:ext cx="720000" cy="720000"/>
          </a:xfrm>
          <a:prstGeom prst="rect">
            <a:avLst/>
          </a:prstGeom>
        </p:spPr>
      </p:pic>
      <p:sp>
        <p:nvSpPr>
          <p:cNvPr id="7" name="Afgeronde rechthoek 6">
            <a:hlinkClick r:id="rId7" action="ppaction://hlinksldjump"/>
            <a:extLst>
              <a:ext uri="{FF2B5EF4-FFF2-40B4-BE49-F238E27FC236}">
                <a16:creationId xmlns:a16="http://schemas.microsoft.com/office/drawing/2014/main" id="{37DFEBE7-6316-0F47-908F-1CBA3A8D12F8}"/>
              </a:ext>
            </a:extLst>
          </p:cNvPr>
          <p:cNvSpPr/>
          <p:nvPr/>
        </p:nvSpPr>
        <p:spPr>
          <a:xfrm>
            <a:off x="922387" y="186070"/>
            <a:ext cx="6177660" cy="842963"/>
          </a:xfrm>
          <a:prstGeom prst="roundRect">
            <a:avLst/>
          </a:prstGeom>
          <a:solidFill>
            <a:srgbClr val="800000"/>
          </a:soli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0" i="0" u="none" strike="noStrike" kern="1200" cap="none" spc="0" normalizeH="0" baseline="0" noProof="0">
                <a:ln>
                  <a:noFill/>
                </a:ln>
                <a:solidFill>
                  <a:srgbClr val="FFFFFF"/>
                </a:solidFill>
                <a:effectLst/>
                <a:uLnTx/>
                <a:uFillTx/>
                <a:latin typeface="Trebuchet MS" panose="020B0603020202020204" pitchFamily="34" charset="0"/>
              </a:rPr>
              <a:t>Stagemogelijkheden wanneer recht op vrijstelling(en)</a:t>
            </a:r>
          </a:p>
        </p:txBody>
      </p:sp>
      <p:sp>
        <p:nvSpPr>
          <p:cNvPr id="12" name="Rechthoek 11">
            <a:extLst>
              <a:ext uri="{FF2B5EF4-FFF2-40B4-BE49-F238E27FC236}">
                <a16:creationId xmlns:a16="http://schemas.microsoft.com/office/drawing/2014/main" id="{2EDC2A76-10F7-0308-206A-CCCB010957FA}"/>
              </a:ext>
            </a:extLst>
          </p:cNvPr>
          <p:cNvSpPr/>
          <p:nvPr/>
        </p:nvSpPr>
        <p:spPr>
          <a:xfrm>
            <a:off x="2158203" y="1472185"/>
            <a:ext cx="2210291" cy="928281"/>
          </a:xfrm>
          <a:prstGeom prst="rect">
            <a:avLst/>
          </a:prstGeom>
          <a:solidFill>
            <a:schemeClr val="bg1"/>
          </a:solidFill>
          <a:ln w="25400">
            <a:solidFill>
              <a:srgbClr val="0037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914400" rtl="0" eaLnBrk="1" fontAlgn="auto" latinLnBrk="0" hangingPunct="1">
              <a:lnSpc>
                <a:spcPct val="100000"/>
              </a:lnSpc>
              <a:spcBef>
                <a:spcPts val="0"/>
              </a:spcBef>
              <a:spcAft>
                <a:spcPts val="0"/>
              </a:spcAft>
              <a:buClrTx/>
              <a:buSzTx/>
              <a:tabLst/>
              <a:defRPr/>
            </a:pPr>
            <a:r>
              <a:rPr lang="nl-NL" sz="2000" b="1">
                <a:solidFill>
                  <a:srgbClr val="003741"/>
                </a:solidFill>
                <a:latin typeface="Trebuchet MS" panose="020B0603020202020204" pitchFamily="34" charset="0"/>
              </a:rPr>
              <a:t>Keuzestages </a:t>
            </a:r>
            <a:r>
              <a:rPr lang="nl-NL" sz="2000" b="1" err="1">
                <a:solidFill>
                  <a:srgbClr val="003741"/>
                </a:solidFill>
                <a:latin typeface="Trebuchet MS" panose="020B0603020202020204" pitchFamily="34" charset="0"/>
              </a:rPr>
              <a:t>tvv</a:t>
            </a:r>
            <a:r>
              <a:rPr lang="nl-NL" sz="2000" b="1">
                <a:solidFill>
                  <a:srgbClr val="003741"/>
                </a:solidFill>
                <a:latin typeface="Trebuchet MS" panose="020B0603020202020204" pitchFamily="34" charset="0"/>
              </a:rPr>
              <a:t> GGZ- of CCZ-stage</a:t>
            </a:r>
          </a:p>
        </p:txBody>
      </p:sp>
      <p:sp>
        <p:nvSpPr>
          <p:cNvPr id="2" name="Afgeronde rechthoek 5">
            <a:extLst>
              <a:ext uri="{FF2B5EF4-FFF2-40B4-BE49-F238E27FC236}">
                <a16:creationId xmlns:a16="http://schemas.microsoft.com/office/drawing/2014/main" id="{F17BE389-101D-F7B5-83D1-1221F5953AC7}"/>
              </a:ext>
            </a:extLst>
          </p:cNvPr>
          <p:cNvSpPr/>
          <p:nvPr/>
        </p:nvSpPr>
        <p:spPr>
          <a:xfrm>
            <a:off x="4458424" y="2518733"/>
            <a:ext cx="6246237" cy="2619451"/>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nl-NL" altLang="nl-NL" sz="2000">
                <a:solidFill>
                  <a:srgbClr val="000000"/>
                </a:solidFill>
                <a:latin typeface="Gill Sans MT" panose="020B0502020104020203" pitchFamily="34" charset="0"/>
              </a:rPr>
              <a:t>Alle soorten stages mogelijk (klinisch, niet-klinisch, wel- en niet spoedeisend) </a:t>
            </a:r>
            <a:r>
              <a:rPr lang="nl-NL" altLang="nl-NL" sz="2000" b="1">
                <a:solidFill>
                  <a:srgbClr val="000000"/>
                </a:solidFill>
                <a:latin typeface="Gill Sans MT" panose="020B0502020104020203" pitchFamily="34" charset="0"/>
              </a:rPr>
              <a:t>indien beschikbaar</a:t>
            </a:r>
          </a:p>
          <a:p>
            <a:pPr marL="342900" indent="-342900">
              <a:buFont typeface="Wingdings" panose="05000000000000000000" pitchFamily="2" charset="2"/>
              <a:buChar char="§"/>
              <a:defRPr/>
            </a:pPr>
            <a:endParaRPr lang="nl-NL" altLang="nl-NL" sz="2000">
              <a:solidFill>
                <a:srgbClr val="000000"/>
              </a:solidFill>
              <a:latin typeface="Gill Sans MT" panose="020B0502020104020203" pitchFamily="34" charset="0"/>
            </a:endParaRPr>
          </a:p>
          <a:p>
            <a:pPr>
              <a:defRPr/>
            </a:pPr>
            <a:r>
              <a:rPr lang="nl-NL" altLang="nl-NL" sz="2000">
                <a:solidFill>
                  <a:srgbClr val="000000"/>
                </a:solidFill>
                <a:latin typeface="Gill Sans MT" panose="020B0502020104020203" pitchFamily="34" charset="0"/>
              </a:rPr>
              <a:t>Naast eerder genoemde klinische stages ook:</a:t>
            </a:r>
          </a:p>
          <a:p>
            <a:pPr marL="342900" indent="-342900">
              <a:buFont typeface="Wingdings" panose="05000000000000000000" pitchFamily="2" charset="2"/>
              <a:buChar char="§"/>
              <a:defRPr/>
            </a:pPr>
            <a:endParaRPr lang="nl-NL" altLang="nl-NL" sz="2000">
              <a:solidFill>
                <a:srgbClr val="000000"/>
              </a:solidFill>
              <a:latin typeface="Gill Sans MT" panose="020B0502020104020203" pitchFamily="34" charset="0"/>
            </a:endParaRPr>
          </a:p>
          <a:p>
            <a:pPr marL="285750" indent="-285750">
              <a:buFont typeface="Wingdings" panose="05000000000000000000" pitchFamily="2" charset="2"/>
              <a:buChar char="§"/>
              <a:defRPr/>
            </a:pPr>
            <a:r>
              <a:rPr lang="nl-NL" altLang="nl-NL" sz="2000">
                <a:solidFill>
                  <a:srgbClr val="000000"/>
                </a:solidFill>
                <a:latin typeface="Gill Sans MT" panose="020B0502020104020203" pitchFamily="34" charset="0"/>
              </a:rPr>
              <a:t>Wetenschappelijke stage</a:t>
            </a:r>
          </a:p>
          <a:p>
            <a:pPr marL="285750" indent="-285750">
              <a:buFont typeface="Wingdings" panose="05000000000000000000" pitchFamily="2" charset="2"/>
              <a:buChar char="§"/>
              <a:defRPr/>
            </a:pPr>
            <a:r>
              <a:rPr lang="nl-NL" altLang="nl-NL" sz="2000">
                <a:solidFill>
                  <a:srgbClr val="000000"/>
                </a:solidFill>
                <a:latin typeface="Gill Sans MT" panose="020B0502020104020203" pitchFamily="34" charset="0"/>
              </a:rPr>
              <a:t>Forensische geneeskunde</a:t>
            </a:r>
          </a:p>
          <a:p>
            <a:pPr marL="285750" indent="-285750">
              <a:buFont typeface="Wingdings" panose="05000000000000000000" pitchFamily="2" charset="2"/>
              <a:buChar char="§"/>
              <a:defRPr/>
            </a:pPr>
            <a:endParaRPr lang="nl-NL" altLang="nl-NL" sz="2000">
              <a:solidFill>
                <a:srgbClr val="000000"/>
              </a:solidFill>
              <a:latin typeface="Gill Sans MT" panose="020B0502020104020203" pitchFamily="34" charset="0"/>
            </a:endParaRPr>
          </a:p>
          <a:p>
            <a:pPr>
              <a:defRPr/>
            </a:pPr>
            <a:endParaRPr lang="nl-NL" altLang="nl-NL">
              <a:solidFill>
                <a:srgbClr val="000000"/>
              </a:solidFill>
              <a:latin typeface="Gill Sans MT" panose="020B0502020104020203" pitchFamily="34" charset="0"/>
            </a:endParaRPr>
          </a:p>
        </p:txBody>
      </p:sp>
      <p:pic>
        <p:nvPicPr>
          <p:cNvPr id="11" name="Audio 10">
            <a:hlinkClick r:id="" action="ppaction://media"/>
            <a:extLst>
              <a:ext uri="{FF2B5EF4-FFF2-40B4-BE49-F238E27FC236}">
                <a16:creationId xmlns:a16="http://schemas.microsoft.com/office/drawing/2014/main" id="{8F9E45B8-B608-7790-823B-0A21250F9EF5}"/>
              </a:ext>
            </a:extLst>
          </p:cNvPr>
          <p:cNvPicPr>
            <a:picLocks noChangeAspect="1"/>
          </p:cNvPicPr>
          <p:nvPr>
            <a:audioFile r:link="rId3"/>
            <p:extLst>
              <p:ext uri="{DAA4B4D4-6D71-4841-9C94-3DE7FCFB9230}">
                <p14:media xmlns:p14="http://schemas.microsoft.com/office/powerpoint/2010/main" r:embed="rId2"/>
              </p:ext>
            </p:extLst>
          </p:nvPr>
        </p:nvPicPr>
        <p:blipFill>
          <a:blip r:embed="rId8"/>
          <a:srcRect l="-118750" t="-118750" r="-118750" b="-118750"/>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903954766"/>
      </p:ext>
    </p:extLst>
  </p:cSld>
  <p:clrMapOvr>
    <a:masterClrMapping/>
  </p:clrMapOvr>
  <mc:AlternateContent xmlns:mc="http://schemas.openxmlformats.org/markup-compatibility/2006">
    <mc:Choice xmlns:p14="http://schemas.microsoft.com/office/powerpoint/2010/main" Requires="p14">
      <p:transition spd="med" p14:dur="700" advTm="19577">
        <p:fade/>
      </p:transition>
    </mc:Choice>
    <mc:Fallback>
      <p:transition spd="med" advTm="1957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4.7|3.7"/>
</p:tagLst>
</file>

<file path=ppt/tags/tag10.xml><?xml version="1.0" encoding="utf-8"?>
<p:tagLst xmlns:a="http://schemas.openxmlformats.org/drawingml/2006/main" xmlns:r="http://schemas.openxmlformats.org/officeDocument/2006/relationships" xmlns:p="http://schemas.openxmlformats.org/presentationml/2006/main">
  <p:tag name="TIMING" val="|2.6|3|43.4|4.6"/>
</p:tagLst>
</file>

<file path=ppt/tags/tag11.xml><?xml version="1.0" encoding="utf-8"?>
<p:tagLst xmlns:a="http://schemas.openxmlformats.org/drawingml/2006/main" xmlns:r="http://schemas.openxmlformats.org/officeDocument/2006/relationships" xmlns:p="http://schemas.openxmlformats.org/presentationml/2006/main">
  <p:tag name="TIMING" val="|3.5"/>
</p:tagLst>
</file>

<file path=ppt/tags/tag12.xml><?xml version="1.0" encoding="utf-8"?>
<p:tagLst xmlns:a="http://schemas.openxmlformats.org/drawingml/2006/main" xmlns:r="http://schemas.openxmlformats.org/officeDocument/2006/relationships" xmlns:p="http://schemas.openxmlformats.org/presentationml/2006/main">
  <p:tag name="TIMING" val="|2.7|11.3|29.1|1"/>
</p:tagLst>
</file>

<file path=ppt/tags/tag2.xml><?xml version="1.0" encoding="utf-8"?>
<p:tagLst xmlns:a="http://schemas.openxmlformats.org/drawingml/2006/main" xmlns:r="http://schemas.openxmlformats.org/officeDocument/2006/relationships" xmlns:p="http://schemas.openxmlformats.org/presentationml/2006/main">
  <p:tag name="TIMING" val="|1.3|4.7|3.7"/>
</p:tagLst>
</file>

<file path=ppt/tags/tag3.xml><?xml version="1.0" encoding="utf-8"?>
<p:tagLst xmlns:a="http://schemas.openxmlformats.org/drawingml/2006/main" xmlns:r="http://schemas.openxmlformats.org/officeDocument/2006/relationships" xmlns:p="http://schemas.openxmlformats.org/presentationml/2006/main">
  <p:tag name="TIMING" val="|1.3|4.7|3.7"/>
</p:tagLst>
</file>

<file path=ppt/tags/tag4.xml><?xml version="1.0" encoding="utf-8"?>
<p:tagLst xmlns:a="http://schemas.openxmlformats.org/drawingml/2006/main" xmlns:r="http://schemas.openxmlformats.org/officeDocument/2006/relationships" xmlns:p="http://schemas.openxmlformats.org/presentationml/2006/main">
  <p:tag name="TIMING" val="|3.6|21.1"/>
</p:tagLst>
</file>

<file path=ppt/tags/tag5.xml><?xml version="1.0" encoding="utf-8"?>
<p:tagLst xmlns:a="http://schemas.openxmlformats.org/drawingml/2006/main" xmlns:r="http://schemas.openxmlformats.org/officeDocument/2006/relationships" xmlns:p="http://schemas.openxmlformats.org/presentationml/2006/main">
  <p:tag name="TIMING" val="|2.5|8.1|4"/>
</p:tagLst>
</file>

<file path=ppt/tags/tag6.xml><?xml version="1.0" encoding="utf-8"?>
<p:tagLst xmlns:a="http://schemas.openxmlformats.org/drawingml/2006/main" xmlns:r="http://schemas.openxmlformats.org/officeDocument/2006/relationships" xmlns:p="http://schemas.openxmlformats.org/presentationml/2006/main">
  <p:tag name="TIMING" val="|0.7|20.4"/>
</p:tagLst>
</file>

<file path=ppt/tags/tag7.xml><?xml version="1.0" encoding="utf-8"?>
<p:tagLst xmlns:a="http://schemas.openxmlformats.org/drawingml/2006/main" xmlns:r="http://schemas.openxmlformats.org/officeDocument/2006/relationships" xmlns:p="http://schemas.openxmlformats.org/presentationml/2006/main">
  <p:tag name="TIMING" val="|2.5|8.1|4"/>
</p:tagLst>
</file>

<file path=ppt/tags/tag8.xml><?xml version="1.0" encoding="utf-8"?>
<p:tagLst xmlns:a="http://schemas.openxmlformats.org/drawingml/2006/main" xmlns:r="http://schemas.openxmlformats.org/officeDocument/2006/relationships" xmlns:p="http://schemas.openxmlformats.org/presentationml/2006/main">
  <p:tag name="TIMING" val="|2.5|8.1|4"/>
</p:tagLst>
</file>

<file path=ppt/tags/tag9.xml><?xml version="1.0" encoding="utf-8"?>
<p:tagLst xmlns:a="http://schemas.openxmlformats.org/drawingml/2006/main" xmlns:r="http://schemas.openxmlformats.org/officeDocument/2006/relationships" xmlns:p="http://schemas.openxmlformats.org/presentationml/2006/main">
  <p:tag name="TIMING" val="|9.3|11.6"/>
</p:tagLst>
</file>

<file path=ppt/theme/theme1.xml><?xml version="1.0" encoding="utf-8"?>
<a:theme xmlns:a="http://schemas.openxmlformats.org/drawingml/2006/main" name="Bijgesneden">
  <a:themeElements>
    <a:clrScheme name="Blauw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Bijgesneden">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ijgesneden">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1_Bijgesneden">
  <a:themeElements>
    <a:clrScheme name="Aangepast 2">
      <a:dk1>
        <a:srgbClr val="000000"/>
      </a:dk1>
      <a:lt1>
        <a:srgbClr val="FFFFFF"/>
      </a:lt1>
      <a:dk2>
        <a:srgbClr val="1A2E40"/>
      </a:dk2>
      <a:lt2>
        <a:srgbClr val="EBE7DD"/>
      </a:lt2>
      <a:accent1>
        <a:srgbClr val="90A4AB"/>
      </a:accent1>
      <a:accent2>
        <a:srgbClr val="F2C418"/>
      </a:accent2>
      <a:accent3>
        <a:srgbClr val="87492C"/>
      </a:accent3>
      <a:accent4>
        <a:srgbClr val="4A845E"/>
      </a:accent4>
      <a:accent5>
        <a:srgbClr val="DC9528"/>
      </a:accent5>
      <a:accent6>
        <a:srgbClr val="9A5D78"/>
      </a:accent6>
      <a:hlink>
        <a:srgbClr val="66C8E3"/>
      </a:hlink>
      <a:folHlink>
        <a:srgbClr val="B162A1"/>
      </a:folHlink>
    </a:clrScheme>
    <a:fontScheme name="Bijgesneden">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ijgesneden">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17F9D331-421E-442F-B033-AF5B21A44854}"/>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5D4F91D84A81F4CB031D60E3A95ACC7" ma:contentTypeVersion="3" ma:contentTypeDescription="Een nieuw document maken." ma:contentTypeScope="" ma:versionID="0a42cc54db39408ea93fe8d480ff9bc2">
  <xsd:schema xmlns:xsd="http://www.w3.org/2001/XMLSchema" xmlns:xs="http://www.w3.org/2001/XMLSchema" xmlns:p="http://schemas.microsoft.com/office/2006/metadata/properties" xmlns:ns2="42fc727f-f230-4ab7-86b0-5bf6e86406a2" targetNamespace="http://schemas.microsoft.com/office/2006/metadata/properties" ma:root="true" ma:fieldsID="6893817339f437e19748aaca038aae5b" ns2:_="">
    <xsd:import namespace="42fc727f-f230-4ab7-86b0-5bf6e86406a2"/>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fc727f-f230-4ab7-86b0-5bf6e86406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50AF9B-708D-4CC7-BE7D-60F2875A1B45}">
  <ds:schemaRefs>
    <ds:schemaRef ds:uri="42fc727f-f230-4ab7-86b0-5bf6e86406a2"/>
    <ds:schemaRef ds:uri="http://purl.org/dc/dcmitype/"/>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84FA9FAB-1BD2-48DF-A771-1867D56E458E}">
  <ds:schemaRefs>
    <ds:schemaRef ds:uri="42fc727f-f230-4ab7-86b0-5bf6e86406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5DA1F7C-0419-4A4C-A05D-3AFE349196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TM10001105[[fn=Bijgesneden]]</Template>
  <TotalTime>0</TotalTime>
  <Words>4032</Words>
  <Application>Microsoft Office PowerPoint</Application>
  <PresentationFormat>Breedbeeld</PresentationFormat>
  <Paragraphs>831</Paragraphs>
  <Slides>31</Slides>
  <Notes>31</Notes>
  <HiddenSlides>0</HiddenSlides>
  <MMClips>31</MMClips>
  <ScaleCrop>false</ScaleCrop>
  <HeadingPairs>
    <vt:vector size="6" baseType="variant">
      <vt:variant>
        <vt:lpstr>Gebruikte lettertypen</vt:lpstr>
      </vt:variant>
      <vt:variant>
        <vt:i4>9</vt:i4>
      </vt:variant>
      <vt:variant>
        <vt:lpstr>Thema</vt:lpstr>
      </vt:variant>
      <vt:variant>
        <vt:i4>2</vt:i4>
      </vt:variant>
      <vt:variant>
        <vt:lpstr>Diatitels</vt:lpstr>
      </vt:variant>
      <vt:variant>
        <vt:i4>31</vt:i4>
      </vt:variant>
    </vt:vector>
  </HeadingPairs>
  <TitlesOfParts>
    <vt:vector size="42" baseType="lpstr">
      <vt:lpstr>Arial</vt:lpstr>
      <vt:lpstr>Arial</vt:lpstr>
      <vt:lpstr>Calibri</vt:lpstr>
      <vt:lpstr>Franklin Gothic Book</vt:lpstr>
      <vt:lpstr>Gill Sans MT</vt:lpstr>
      <vt:lpstr>Phosphate Inline</vt:lpstr>
      <vt:lpstr>Trebuchet MS</vt:lpstr>
      <vt:lpstr>Wingdings</vt:lpstr>
      <vt:lpstr>Wingdings,Sans-Serif</vt:lpstr>
      <vt:lpstr>Bijgesneden</vt:lpstr>
      <vt:lpstr>1_Bijgesneden</vt:lpstr>
      <vt:lpstr> Jaar 2  Vrijstellingen en keuzestages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Nabranders</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Vrijstellingen en keuzestages </dc:title>
  <dc:creator>Kos, A. (Anne)</dc:creator>
  <cp:lastModifiedBy>Oussoren, M. (Marjolijn)</cp:lastModifiedBy>
  <cp:revision>1</cp:revision>
  <cp:lastPrinted>2025-03-19T08:07:44Z</cp:lastPrinted>
  <dcterms:created xsi:type="dcterms:W3CDTF">2024-01-20T09:04:18Z</dcterms:created>
  <dcterms:modified xsi:type="dcterms:W3CDTF">2025-11-10T13:48:00Z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0x01010025D4F91D84A81F4CB031D60E3A95ACC7</vt:lpwstr>
  </property>
  <property fmtid="{D5CDD505-2E9C-101B-9397-08002B2CF9AE}" pid="3" name="MediaServiceImageTags">
    <vt:lpwstr/>
  </property>
  <property fmtid="{D5CDD505-2E9C-101B-9397-08002B2CF9AE}" pid="4" name="Order">
    <vt:r8>1474600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